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629" r:id="rId3"/>
    <p:sldId id="613" r:id="rId4"/>
    <p:sldId id="558" r:id="rId5"/>
    <p:sldId id="553" r:id="rId6"/>
    <p:sldId id="645" r:id="rId7"/>
    <p:sldId id="630" r:id="rId8"/>
    <p:sldId id="631" r:id="rId9"/>
    <p:sldId id="632" r:id="rId10"/>
    <p:sldId id="633" r:id="rId11"/>
    <p:sldId id="605" r:id="rId12"/>
    <p:sldId id="615" r:id="rId13"/>
    <p:sldId id="646" r:id="rId14"/>
    <p:sldId id="619" r:id="rId15"/>
    <p:sldId id="642" r:id="rId16"/>
    <p:sldId id="291" r:id="rId17"/>
    <p:sldId id="647" r:id="rId18"/>
    <p:sldId id="294" r:id="rId19"/>
    <p:sldId id="62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BY/p1Tu+rsmrpksb2g9cEg==" hashData="BTjVVLbkTNi35Lb6fMcc332BAegxsjj8HgVFzte2G8AY9nesHsb1+9kzivgAqrJ12wQx49V2lGxP+4l0uiOIv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75"/>
  </p:normalViewPr>
  <p:slideViewPr>
    <p:cSldViewPr snapToGrid="0" snapToObjects="1">
      <p:cViewPr varScale="1">
        <p:scale>
          <a:sx n="106" d="100"/>
          <a:sy n="106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B75F90-A8E0-324C-9A4D-1F8186CEB9AC}" type="doc">
      <dgm:prSet loTypeId="urn:microsoft.com/office/officeart/2005/8/layout/StepDownProcess" loCatId="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1D76367-F828-B244-928B-B8920C799C3A}">
      <dgm:prSet phldrT="[Text]" custT="1"/>
      <dgm:spPr/>
      <dgm:t>
        <a:bodyPr/>
        <a:lstStyle/>
        <a:p>
          <a:endParaRPr lang="en-US" sz="2000" b="1" i="0" dirty="0">
            <a:solidFill>
              <a:srgbClr val="C00000"/>
            </a:solidFill>
            <a:latin typeface="Calibri Regular"/>
            <a:ea typeface="Comic Sans MS" charset="0"/>
            <a:cs typeface="Comic Sans MS" charset="0"/>
          </a:endParaRPr>
        </a:p>
        <a:p>
          <a:r>
            <a:rPr lang="en-US" sz="2000" b="1" i="0" dirty="0">
              <a:solidFill>
                <a:srgbClr val="C00000"/>
              </a:solidFill>
              <a:latin typeface="Calibri Regular"/>
              <a:ea typeface="Comic Sans MS" charset="0"/>
              <a:cs typeface="Comic Sans MS" charset="0"/>
            </a:rPr>
            <a:t>Luteal phase </a:t>
          </a:r>
          <a:r>
            <a:rPr lang="en-US" sz="2000" b="1" i="0" dirty="0">
              <a:latin typeface="Calibri Regular"/>
              <a:ea typeface="Comic Sans MS" charset="0"/>
              <a:cs typeface="Comic Sans MS" charset="0"/>
            </a:rPr>
            <a:t>reflects the functional lifespan of the corpus luteum                       </a:t>
          </a:r>
          <a:r>
            <a:rPr lang="en-US" sz="1600" b="1" i="1" dirty="0">
              <a:solidFill>
                <a:srgbClr val="009843"/>
              </a:solidFill>
              <a:latin typeface="Calibri Regular"/>
              <a:ea typeface="Comic Sans MS" charset="0"/>
              <a:cs typeface="Comic Sans MS" charset="0"/>
            </a:rPr>
            <a:t>Baird et al., 1975  </a:t>
          </a:r>
          <a:br>
            <a:rPr lang="en-US" sz="2000" b="1" i="0" dirty="0">
              <a:solidFill>
                <a:srgbClr val="009843"/>
              </a:solidFill>
              <a:latin typeface="Calibri Regular"/>
              <a:ea typeface="Comic Sans MS" charset="0"/>
              <a:cs typeface="Comic Sans MS" charset="0"/>
            </a:rPr>
          </a:br>
          <a:endParaRPr lang="en-US" sz="2000" b="1" i="0" dirty="0">
            <a:solidFill>
              <a:srgbClr val="009843"/>
            </a:solidFill>
            <a:latin typeface="Calibri Regular"/>
            <a:ea typeface="Comic Sans MS" charset="0"/>
            <a:cs typeface="Comic Sans MS" charset="0"/>
          </a:endParaRPr>
        </a:p>
      </dgm:t>
    </dgm:pt>
    <dgm:pt modelId="{C85737AC-EBBB-EB40-89DE-803DB9AA4840}" type="parTrans" cxnId="{521D8220-7F48-E34A-B241-B99D86F2F7B9}">
      <dgm:prSet/>
      <dgm:spPr/>
      <dgm:t>
        <a:bodyPr/>
        <a:lstStyle/>
        <a:p>
          <a:endParaRPr lang="en-US" sz="2000" b="1"/>
        </a:p>
      </dgm:t>
    </dgm:pt>
    <dgm:pt modelId="{0DF3B2A0-272B-6042-B814-E6CD527630F0}" type="sibTrans" cxnId="{521D8220-7F48-E34A-B241-B99D86F2F7B9}">
      <dgm:prSet/>
      <dgm:spPr/>
      <dgm:t>
        <a:bodyPr/>
        <a:lstStyle/>
        <a:p>
          <a:endParaRPr lang="en-US" sz="2000" b="1"/>
        </a:p>
      </dgm:t>
    </dgm:pt>
    <dgm:pt modelId="{A90C466A-E79A-6F42-93A7-ACB7BB376C5E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en-US" sz="2000" b="1" i="0" dirty="0">
              <a:solidFill>
                <a:srgbClr val="3D4BFF"/>
              </a:solidFill>
              <a:latin typeface="Calibri Regular"/>
              <a:ea typeface="Comic Sans MS" charset="0"/>
              <a:cs typeface="Comic Sans MS" charset="0"/>
            </a:rPr>
            <a:t>Luteal phase is defined as the period from occurrence of ovulation until the  establishment of a pregnancy or the resumption of menses 2 weeks later</a:t>
          </a:r>
        </a:p>
      </dgm:t>
    </dgm:pt>
    <dgm:pt modelId="{2500446D-4F40-BE41-A2BE-48536EC778C2}" type="parTrans" cxnId="{0E28CA2B-CCE8-2447-89B6-BF902CA35B90}">
      <dgm:prSet/>
      <dgm:spPr/>
      <dgm:t>
        <a:bodyPr/>
        <a:lstStyle/>
        <a:p>
          <a:endParaRPr lang="en-US" sz="2000" b="1"/>
        </a:p>
      </dgm:t>
    </dgm:pt>
    <dgm:pt modelId="{B8381B75-1502-8747-B51A-64B271A83E53}" type="sibTrans" cxnId="{0E28CA2B-CCE8-2447-89B6-BF902CA35B90}">
      <dgm:prSet/>
      <dgm:spPr/>
      <dgm:t>
        <a:bodyPr/>
        <a:lstStyle/>
        <a:p>
          <a:endParaRPr lang="en-US" sz="2000" b="1"/>
        </a:p>
      </dgm:t>
    </dgm:pt>
    <dgm:pt modelId="{0EA77EEF-D060-1241-BBBA-0D392DB4FCF3}">
      <dgm:prSet phldrT="[Text]" custT="1"/>
      <dgm:spPr/>
      <dgm:t>
        <a:bodyPr/>
        <a:lstStyle/>
        <a:p>
          <a:r>
            <a:rPr lang="en-US" sz="2000" b="1" i="0" dirty="0">
              <a:solidFill>
                <a:srgbClr val="00389B"/>
              </a:solidFill>
              <a:latin typeface="Calibri Regular"/>
              <a:ea typeface="Comic Sans MS" charset="0"/>
              <a:cs typeface="Comic Sans MS" charset="0"/>
            </a:rPr>
            <a:t>Corpus Luteum</a:t>
          </a:r>
        </a:p>
      </dgm:t>
    </dgm:pt>
    <dgm:pt modelId="{6DF271EC-0106-DF46-BE4E-7CAFC9751E2C}" type="parTrans" cxnId="{4F9F2A8E-C29D-F04B-82EE-5EDC01F1BD3D}">
      <dgm:prSet/>
      <dgm:spPr/>
      <dgm:t>
        <a:bodyPr/>
        <a:lstStyle/>
        <a:p>
          <a:endParaRPr lang="en-US" sz="2000" b="1"/>
        </a:p>
      </dgm:t>
    </dgm:pt>
    <dgm:pt modelId="{A731E67C-D9C7-0A4B-A231-B47645B20677}" type="sibTrans" cxnId="{4F9F2A8E-C29D-F04B-82EE-5EDC01F1BD3D}">
      <dgm:prSet/>
      <dgm:spPr/>
      <dgm:t>
        <a:bodyPr/>
        <a:lstStyle/>
        <a:p>
          <a:endParaRPr lang="en-US" sz="2000" b="1"/>
        </a:p>
      </dgm:t>
    </dgm:pt>
    <dgm:pt modelId="{1DB66CFE-DD23-9148-ABA6-B5261AAFA867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endParaRPr lang="en-US" sz="2000" b="1" i="0" dirty="0">
            <a:latin typeface="Calibri Regular"/>
            <a:ea typeface="Comic Sans MS" charset="0"/>
            <a:cs typeface="Comic Sans MS" charset="0"/>
          </a:endParaRPr>
        </a:p>
      </dgm:t>
    </dgm:pt>
    <dgm:pt modelId="{73DBB129-0678-2F41-8F15-D0EC5DEE67EA}" type="parTrans" cxnId="{E5E1EEA9-78CE-F24A-8AC7-25F04F1A3FC7}">
      <dgm:prSet/>
      <dgm:spPr/>
      <dgm:t>
        <a:bodyPr/>
        <a:lstStyle/>
        <a:p>
          <a:endParaRPr lang="en-US" sz="2000" b="1"/>
        </a:p>
      </dgm:t>
    </dgm:pt>
    <dgm:pt modelId="{EF08C6C7-08DE-BE4B-A21A-8E0831615383}" type="sibTrans" cxnId="{E5E1EEA9-78CE-F24A-8AC7-25F04F1A3FC7}">
      <dgm:prSet/>
      <dgm:spPr/>
      <dgm:t>
        <a:bodyPr/>
        <a:lstStyle/>
        <a:p>
          <a:endParaRPr lang="en-US" sz="2000" b="1"/>
        </a:p>
      </dgm:t>
    </dgm:pt>
    <dgm:pt modelId="{84F1CE20-A31F-4245-951B-95CF86DB7DAB}">
      <dgm:prSet phldrT="[Text]" custT="1"/>
      <dgm:spPr/>
      <dgm:t>
        <a:bodyPr/>
        <a:lstStyle/>
        <a:p>
          <a:r>
            <a:rPr lang="en-US" sz="2000" b="1" i="0" dirty="0">
              <a:latin typeface="Calibri Regular"/>
              <a:ea typeface="Comic Sans MS" charset="0"/>
              <a:cs typeface="Comic Sans MS" charset="0"/>
            </a:rPr>
            <a:t>Formed from the remnants of the ruptured follicle </a:t>
          </a:r>
        </a:p>
        <a:p>
          <a:endParaRPr lang="en-US" sz="2000" b="1" i="0" dirty="0">
            <a:latin typeface="Calibri Regular"/>
            <a:ea typeface="Comic Sans MS" charset="0"/>
            <a:cs typeface="Comic Sans MS" charset="0"/>
          </a:endParaRPr>
        </a:p>
      </dgm:t>
    </dgm:pt>
    <dgm:pt modelId="{243870AC-B640-5042-8B3C-F545DC204B90}" type="parTrans" cxnId="{728FCE77-CB2E-D146-9E82-34E9C45E1DB4}">
      <dgm:prSet/>
      <dgm:spPr/>
      <dgm:t>
        <a:bodyPr/>
        <a:lstStyle/>
        <a:p>
          <a:endParaRPr lang="en-US" sz="2000" b="1"/>
        </a:p>
      </dgm:t>
    </dgm:pt>
    <dgm:pt modelId="{08DA3217-C7E9-1749-AEB5-400319F677CA}" type="sibTrans" cxnId="{728FCE77-CB2E-D146-9E82-34E9C45E1DB4}">
      <dgm:prSet/>
      <dgm:spPr/>
      <dgm:t>
        <a:bodyPr/>
        <a:lstStyle/>
        <a:p>
          <a:endParaRPr lang="en-US" sz="2000" b="1"/>
        </a:p>
      </dgm:t>
    </dgm:pt>
    <dgm:pt modelId="{DE216F1A-787E-914C-868A-9475971A583E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en-US" sz="2000" b="1" i="0" dirty="0">
              <a:solidFill>
                <a:srgbClr val="7030A0"/>
              </a:solidFill>
              <a:latin typeface="Calibri Regular"/>
              <a:ea typeface="Comic Sans MS" charset="0"/>
              <a:cs typeface="Comic Sans MS" charset="0"/>
            </a:rPr>
            <a:t>A major source of steroid hormones and secretes up to 40 mg of P4 per day                           </a:t>
          </a:r>
          <a:r>
            <a:rPr lang="en-US" sz="1600" b="1" i="1" dirty="0" err="1">
              <a:solidFill>
                <a:srgbClr val="00B050"/>
              </a:solidFill>
              <a:latin typeface="Calibri Regular"/>
              <a:ea typeface="Comic Sans MS" charset="0"/>
              <a:cs typeface="Comic Sans MS" charset="0"/>
            </a:rPr>
            <a:t>Devoto</a:t>
          </a:r>
          <a:r>
            <a:rPr lang="en-US" sz="1600" b="1" i="1" dirty="0">
              <a:solidFill>
                <a:srgbClr val="00B050"/>
              </a:solidFill>
              <a:latin typeface="Calibri Regular"/>
              <a:ea typeface="Comic Sans MS" charset="0"/>
              <a:cs typeface="Comic Sans MS" charset="0"/>
            </a:rPr>
            <a:t> et al., 2009 </a:t>
          </a:r>
          <a:endParaRPr lang="en-US" sz="2000" b="1" i="1" dirty="0">
            <a:latin typeface="Calibri Regular"/>
            <a:ea typeface="Comic Sans MS" charset="0"/>
            <a:cs typeface="Comic Sans MS" charset="0"/>
          </a:endParaRPr>
        </a:p>
      </dgm:t>
    </dgm:pt>
    <dgm:pt modelId="{F83F9D51-1450-8041-BF6C-D292AB4DBFC7}" type="parTrans" cxnId="{29811FC6-267E-1546-9A91-E183F43B9FFE}">
      <dgm:prSet/>
      <dgm:spPr/>
      <dgm:t>
        <a:bodyPr/>
        <a:lstStyle/>
        <a:p>
          <a:endParaRPr lang="en-US" sz="2000" b="1"/>
        </a:p>
      </dgm:t>
    </dgm:pt>
    <dgm:pt modelId="{9D8D0A55-51C9-F940-87EB-4EB282BBD118}" type="sibTrans" cxnId="{29811FC6-267E-1546-9A91-E183F43B9FFE}">
      <dgm:prSet/>
      <dgm:spPr/>
      <dgm:t>
        <a:bodyPr/>
        <a:lstStyle/>
        <a:p>
          <a:endParaRPr lang="en-US" sz="2000" b="1"/>
        </a:p>
      </dgm:t>
    </dgm:pt>
    <dgm:pt modelId="{A14D422E-D45D-7E4F-8F2F-6DCCAA5634D7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en-US" sz="2000" b="1" i="0" dirty="0">
              <a:solidFill>
                <a:schemeClr val="accent6">
                  <a:lumMod val="75000"/>
                </a:schemeClr>
              </a:solidFill>
              <a:latin typeface="Calibri Regular"/>
              <a:ea typeface="Comic Sans MS" charset="0"/>
              <a:cs typeface="Comic Sans MS" charset="0"/>
            </a:rPr>
            <a:t>Temporary endocrine gland Life duration: 14 ± 2 days </a:t>
          </a:r>
        </a:p>
      </dgm:t>
    </dgm:pt>
    <dgm:pt modelId="{6FED7114-C674-DE40-88B5-52881E52D5AF}" type="parTrans" cxnId="{2F29055A-EA3B-0645-AC9F-5DD9C80588D9}">
      <dgm:prSet/>
      <dgm:spPr/>
      <dgm:t>
        <a:bodyPr/>
        <a:lstStyle/>
        <a:p>
          <a:endParaRPr lang="en-US" sz="2000" b="1"/>
        </a:p>
      </dgm:t>
    </dgm:pt>
    <dgm:pt modelId="{7D31E115-AA0F-864F-83B2-6E340BBB4246}" type="sibTrans" cxnId="{2F29055A-EA3B-0645-AC9F-5DD9C80588D9}">
      <dgm:prSet/>
      <dgm:spPr/>
      <dgm:t>
        <a:bodyPr/>
        <a:lstStyle/>
        <a:p>
          <a:endParaRPr lang="en-US" sz="2000" b="1"/>
        </a:p>
      </dgm:t>
    </dgm:pt>
    <dgm:pt modelId="{53BD69CB-7273-444E-BDC7-A8AE6B995B4C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endParaRPr lang="en-US" sz="2000" b="1" i="0" dirty="0">
            <a:latin typeface="Calibri Regular"/>
            <a:ea typeface="Comic Sans MS" charset="0"/>
            <a:cs typeface="Comic Sans MS" charset="0"/>
          </a:endParaRPr>
        </a:p>
      </dgm:t>
    </dgm:pt>
    <dgm:pt modelId="{6926A941-0C6C-994D-8DD3-0B2C0C29B5C4}" type="parTrans" cxnId="{AA35CE2A-AAA1-F142-A5A5-FD50E67E492A}">
      <dgm:prSet/>
      <dgm:spPr/>
      <dgm:t>
        <a:bodyPr/>
        <a:lstStyle/>
        <a:p>
          <a:endParaRPr lang="en-US" sz="2000" b="1"/>
        </a:p>
      </dgm:t>
    </dgm:pt>
    <dgm:pt modelId="{C5C83B82-5A03-154D-9D11-7CB0F73BA9C3}" type="sibTrans" cxnId="{AA35CE2A-AAA1-F142-A5A5-FD50E67E492A}">
      <dgm:prSet/>
      <dgm:spPr/>
      <dgm:t>
        <a:bodyPr/>
        <a:lstStyle/>
        <a:p>
          <a:endParaRPr lang="en-US" sz="2000" b="1"/>
        </a:p>
      </dgm:t>
    </dgm:pt>
    <dgm:pt modelId="{54BA276E-FA49-B649-B9A2-B7F34BC1192A}" type="pres">
      <dgm:prSet presAssocID="{54B75F90-A8E0-324C-9A4D-1F8186CEB9AC}" presName="rootnode" presStyleCnt="0">
        <dgm:presLayoutVars>
          <dgm:chMax/>
          <dgm:chPref/>
          <dgm:dir/>
          <dgm:animLvl val="lvl"/>
        </dgm:presLayoutVars>
      </dgm:prSet>
      <dgm:spPr/>
    </dgm:pt>
    <dgm:pt modelId="{D362A422-5261-054A-B5D0-A0BD5D25A6A7}" type="pres">
      <dgm:prSet presAssocID="{41D76367-F828-B244-928B-B8920C799C3A}" presName="composite" presStyleCnt="0"/>
      <dgm:spPr/>
    </dgm:pt>
    <dgm:pt modelId="{1951D9AB-2581-B44D-95F3-AB0939DAA541}" type="pres">
      <dgm:prSet presAssocID="{41D76367-F828-B244-928B-B8920C799C3A}" presName="bentUpArrow1" presStyleLbl="alignImgPlace1" presStyleIdx="0" presStyleCnt="2"/>
      <dgm:spPr/>
    </dgm:pt>
    <dgm:pt modelId="{A8452409-2306-024A-A321-E1574E843C03}" type="pres">
      <dgm:prSet presAssocID="{41D76367-F828-B244-928B-B8920C799C3A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BED5E41-7EB2-5B4B-A68C-D16E48D0AE1F}" type="pres">
      <dgm:prSet presAssocID="{41D76367-F828-B244-928B-B8920C799C3A}" presName="ChildText" presStyleLbl="revTx" presStyleIdx="0" presStyleCnt="3" custScaleX="171692" custScaleY="142189" custLinFactNeighborX="53271" custLinFactNeighborY="-3542">
        <dgm:presLayoutVars>
          <dgm:chMax val="0"/>
          <dgm:chPref val="0"/>
          <dgm:bulletEnabled val="1"/>
        </dgm:presLayoutVars>
      </dgm:prSet>
      <dgm:spPr/>
    </dgm:pt>
    <dgm:pt modelId="{491EFDE4-AD79-D64E-91B4-B978AA84C29A}" type="pres">
      <dgm:prSet presAssocID="{0DF3B2A0-272B-6042-B814-E6CD527630F0}" presName="sibTrans" presStyleCnt="0"/>
      <dgm:spPr/>
    </dgm:pt>
    <dgm:pt modelId="{1A531B20-F3B2-124A-8D95-6C01C32FD8D3}" type="pres">
      <dgm:prSet presAssocID="{0EA77EEF-D060-1241-BBBA-0D392DB4FCF3}" presName="composite" presStyleCnt="0"/>
      <dgm:spPr/>
    </dgm:pt>
    <dgm:pt modelId="{78D0933A-5FDB-C44D-80C1-F836A68B7B3D}" type="pres">
      <dgm:prSet presAssocID="{0EA77EEF-D060-1241-BBBA-0D392DB4FCF3}" presName="bentUpArrow1" presStyleLbl="alignImgPlace1" presStyleIdx="1" presStyleCnt="2"/>
      <dgm:spPr/>
    </dgm:pt>
    <dgm:pt modelId="{76703607-11B4-AF45-8E34-D658795E8E62}" type="pres">
      <dgm:prSet presAssocID="{0EA77EEF-D060-1241-BBBA-0D392DB4FCF3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DFEF5881-9DF4-5B46-A18C-B521AB501299}" type="pres">
      <dgm:prSet presAssocID="{0EA77EEF-D060-1241-BBBA-0D392DB4FCF3}" presName="ChildText" presStyleLbl="revTx" presStyleIdx="1" presStyleCnt="3" custScaleX="122434" custLinFactNeighborX="18977" custLinFactNeighborY="-2323">
        <dgm:presLayoutVars>
          <dgm:chMax val="0"/>
          <dgm:chPref val="0"/>
          <dgm:bulletEnabled val="1"/>
        </dgm:presLayoutVars>
      </dgm:prSet>
      <dgm:spPr/>
    </dgm:pt>
    <dgm:pt modelId="{F0A2E1CA-DEE8-C84B-A051-4E46694C7C08}" type="pres">
      <dgm:prSet presAssocID="{A731E67C-D9C7-0A4B-A231-B47645B20677}" presName="sibTrans" presStyleCnt="0"/>
      <dgm:spPr/>
    </dgm:pt>
    <dgm:pt modelId="{E8D2C936-692F-C842-AAF0-1BF89E184887}" type="pres">
      <dgm:prSet presAssocID="{84F1CE20-A31F-4245-951B-95CF86DB7DAB}" presName="composite" presStyleCnt="0"/>
      <dgm:spPr/>
    </dgm:pt>
    <dgm:pt modelId="{C486576E-6656-A749-BE41-6D013CA3F6CD}" type="pres">
      <dgm:prSet presAssocID="{84F1CE20-A31F-4245-951B-95CF86DB7DAB}" presName="ParentText" presStyleLbl="node1" presStyleIdx="2" presStyleCnt="3" custLinFactNeighborX="-15566" custLinFactNeighborY="4641">
        <dgm:presLayoutVars>
          <dgm:chMax val="1"/>
          <dgm:chPref val="1"/>
          <dgm:bulletEnabled val="1"/>
        </dgm:presLayoutVars>
      </dgm:prSet>
      <dgm:spPr/>
    </dgm:pt>
    <dgm:pt modelId="{063F0817-108D-8349-BF59-DBF7594F0BC5}" type="pres">
      <dgm:prSet presAssocID="{84F1CE20-A31F-4245-951B-95CF86DB7DAB}" presName="FinalChildText" presStyleLbl="revTx" presStyleIdx="2" presStyleCnt="3" custScaleX="137369" custScaleY="125480" custLinFactNeighborX="40110" custLinFactNeighborY="1228">
        <dgm:presLayoutVars>
          <dgm:chMax val="0"/>
          <dgm:chPref val="0"/>
          <dgm:bulletEnabled val="1"/>
        </dgm:presLayoutVars>
      </dgm:prSet>
      <dgm:spPr/>
    </dgm:pt>
  </dgm:ptLst>
  <dgm:cxnLst>
    <dgm:cxn modelId="{521D8220-7F48-E34A-B241-B99D86F2F7B9}" srcId="{54B75F90-A8E0-324C-9A4D-1F8186CEB9AC}" destId="{41D76367-F828-B244-928B-B8920C799C3A}" srcOrd="0" destOrd="0" parTransId="{C85737AC-EBBB-EB40-89DE-803DB9AA4840}" sibTransId="{0DF3B2A0-272B-6042-B814-E6CD527630F0}"/>
    <dgm:cxn modelId="{46EA7627-DA74-8E44-A222-306B801B9D60}" type="presOf" srcId="{53BD69CB-7273-444E-BDC7-A8AE6B995B4C}" destId="{DFEF5881-9DF4-5B46-A18C-B521AB501299}" srcOrd="0" destOrd="2" presId="urn:microsoft.com/office/officeart/2005/8/layout/StepDownProcess"/>
    <dgm:cxn modelId="{AA35CE2A-AAA1-F142-A5A5-FD50E67E492A}" srcId="{0EA77EEF-D060-1241-BBBA-0D392DB4FCF3}" destId="{53BD69CB-7273-444E-BDC7-A8AE6B995B4C}" srcOrd="2" destOrd="0" parTransId="{6926A941-0C6C-994D-8DD3-0B2C0C29B5C4}" sibTransId="{C5C83B82-5A03-154D-9D11-7CB0F73BA9C3}"/>
    <dgm:cxn modelId="{0E28CA2B-CCE8-2447-89B6-BF902CA35B90}" srcId="{41D76367-F828-B244-928B-B8920C799C3A}" destId="{A90C466A-E79A-6F42-93A7-ACB7BB376C5E}" srcOrd="0" destOrd="0" parTransId="{2500446D-4F40-BE41-A2BE-48536EC778C2}" sibTransId="{B8381B75-1502-8747-B51A-64B271A83E53}"/>
    <dgm:cxn modelId="{AE3E3E2E-4425-DB4D-B1EA-3980566FD7AF}" type="presOf" srcId="{A14D422E-D45D-7E4F-8F2F-6DCCAA5634D7}" destId="{DFEF5881-9DF4-5B46-A18C-B521AB501299}" srcOrd="0" destOrd="1" presId="urn:microsoft.com/office/officeart/2005/8/layout/StepDownProcess"/>
    <dgm:cxn modelId="{75CABE59-7588-C84A-88B9-94E074808330}" type="presOf" srcId="{DE216F1A-787E-914C-868A-9475971A583E}" destId="{063F0817-108D-8349-BF59-DBF7594F0BC5}" srcOrd="0" destOrd="0" presId="urn:microsoft.com/office/officeart/2005/8/layout/StepDownProcess"/>
    <dgm:cxn modelId="{2F29055A-EA3B-0645-AC9F-5DD9C80588D9}" srcId="{0EA77EEF-D060-1241-BBBA-0D392DB4FCF3}" destId="{A14D422E-D45D-7E4F-8F2F-6DCCAA5634D7}" srcOrd="1" destOrd="0" parTransId="{6FED7114-C674-DE40-88B5-52881E52D5AF}" sibTransId="{7D31E115-AA0F-864F-83B2-6E340BBB4246}"/>
    <dgm:cxn modelId="{79C7DC6C-B3A2-834F-9C4F-96047E13AAD4}" type="presOf" srcId="{1DB66CFE-DD23-9148-ABA6-B5261AAFA867}" destId="{DFEF5881-9DF4-5B46-A18C-B521AB501299}" srcOrd="0" destOrd="0" presId="urn:microsoft.com/office/officeart/2005/8/layout/StepDownProcess"/>
    <dgm:cxn modelId="{03FA086F-7132-444A-A81B-B097F9DC88A9}" type="presOf" srcId="{41D76367-F828-B244-928B-B8920C799C3A}" destId="{A8452409-2306-024A-A321-E1574E843C03}" srcOrd="0" destOrd="0" presId="urn:microsoft.com/office/officeart/2005/8/layout/StepDownProcess"/>
    <dgm:cxn modelId="{728FCE77-CB2E-D146-9E82-34E9C45E1DB4}" srcId="{54B75F90-A8E0-324C-9A4D-1F8186CEB9AC}" destId="{84F1CE20-A31F-4245-951B-95CF86DB7DAB}" srcOrd="2" destOrd="0" parTransId="{243870AC-B640-5042-8B3C-F545DC204B90}" sibTransId="{08DA3217-C7E9-1749-AEB5-400319F677CA}"/>
    <dgm:cxn modelId="{4F9F2A8E-C29D-F04B-82EE-5EDC01F1BD3D}" srcId="{54B75F90-A8E0-324C-9A4D-1F8186CEB9AC}" destId="{0EA77EEF-D060-1241-BBBA-0D392DB4FCF3}" srcOrd="1" destOrd="0" parTransId="{6DF271EC-0106-DF46-BE4E-7CAFC9751E2C}" sibTransId="{A731E67C-D9C7-0A4B-A231-B47645B20677}"/>
    <dgm:cxn modelId="{E5E1EEA9-78CE-F24A-8AC7-25F04F1A3FC7}" srcId="{0EA77EEF-D060-1241-BBBA-0D392DB4FCF3}" destId="{1DB66CFE-DD23-9148-ABA6-B5261AAFA867}" srcOrd="0" destOrd="0" parTransId="{73DBB129-0678-2F41-8F15-D0EC5DEE67EA}" sibTransId="{EF08C6C7-08DE-BE4B-A21A-8E0831615383}"/>
    <dgm:cxn modelId="{29811FC6-267E-1546-9A91-E183F43B9FFE}" srcId="{84F1CE20-A31F-4245-951B-95CF86DB7DAB}" destId="{DE216F1A-787E-914C-868A-9475971A583E}" srcOrd="0" destOrd="0" parTransId="{F83F9D51-1450-8041-BF6C-D292AB4DBFC7}" sibTransId="{9D8D0A55-51C9-F940-87EB-4EB282BBD118}"/>
    <dgm:cxn modelId="{F6124CF4-4A49-474F-9D97-C4FB786FB1A3}" type="presOf" srcId="{0EA77EEF-D060-1241-BBBA-0D392DB4FCF3}" destId="{76703607-11B4-AF45-8E34-D658795E8E62}" srcOrd="0" destOrd="0" presId="urn:microsoft.com/office/officeart/2005/8/layout/StepDownProcess"/>
    <dgm:cxn modelId="{E21DBCFA-1661-714A-9EAE-D91B5B551304}" type="presOf" srcId="{A90C466A-E79A-6F42-93A7-ACB7BB376C5E}" destId="{1BED5E41-7EB2-5B4B-A68C-D16E48D0AE1F}" srcOrd="0" destOrd="0" presId="urn:microsoft.com/office/officeart/2005/8/layout/StepDownProcess"/>
    <dgm:cxn modelId="{5E2BB3FE-7131-254D-99B1-DB8A4576DD2C}" type="presOf" srcId="{84F1CE20-A31F-4245-951B-95CF86DB7DAB}" destId="{C486576E-6656-A749-BE41-6D013CA3F6CD}" srcOrd="0" destOrd="0" presId="urn:microsoft.com/office/officeart/2005/8/layout/StepDownProcess"/>
    <dgm:cxn modelId="{F6488EFF-F140-CA43-A06F-9D9B85486422}" type="presOf" srcId="{54B75F90-A8E0-324C-9A4D-1F8186CEB9AC}" destId="{54BA276E-FA49-B649-B9A2-B7F34BC1192A}" srcOrd="0" destOrd="0" presId="urn:microsoft.com/office/officeart/2005/8/layout/StepDownProcess"/>
    <dgm:cxn modelId="{E67CD232-8B5A-2643-A38B-D7D387BEA65E}" type="presParOf" srcId="{54BA276E-FA49-B649-B9A2-B7F34BC1192A}" destId="{D362A422-5261-054A-B5D0-A0BD5D25A6A7}" srcOrd="0" destOrd="0" presId="urn:microsoft.com/office/officeart/2005/8/layout/StepDownProcess"/>
    <dgm:cxn modelId="{0959467C-83BE-1E48-956F-4036FDF837B6}" type="presParOf" srcId="{D362A422-5261-054A-B5D0-A0BD5D25A6A7}" destId="{1951D9AB-2581-B44D-95F3-AB0939DAA541}" srcOrd="0" destOrd="0" presId="urn:microsoft.com/office/officeart/2005/8/layout/StepDownProcess"/>
    <dgm:cxn modelId="{34811587-8700-7B40-83E4-15DB41E55EF3}" type="presParOf" srcId="{D362A422-5261-054A-B5D0-A0BD5D25A6A7}" destId="{A8452409-2306-024A-A321-E1574E843C03}" srcOrd="1" destOrd="0" presId="urn:microsoft.com/office/officeart/2005/8/layout/StepDownProcess"/>
    <dgm:cxn modelId="{E8F9ACBE-9FF6-C04C-8CA3-5A27B14AB876}" type="presParOf" srcId="{D362A422-5261-054A-B5D0-A0BD5D25A6A7}" destId="{1BED5E41-7EB2-5B4B-A68C-D16E48D0AE1F}" srcOrd="2" destOrd="0" presId="urn:microsoft.com/office/officeart/2005/8/layout/StepDownProcess"/>
    <dgm:cxn modelId="{312AE373-9E86-9141-B23B-8B438698400B}" type="presParOf" srcId="{54BA276E-FA49-B649-B9A2-B7F34BC1192A}" destId="{491EFDE4-AD79-D64E-91B4-B978AA84C29A}" srcOrd="1" destOrd="0" presId="urn:microsoft.com/office/officeart/2005/8/layout/StepDownProcess"/>
    <dgm:cxn modelId="{C7CB8F90-AAE8-D745-B4A7-77B1CCBBA38E}" type="presParOf" srcId="{54BA276E-FA49-B649-B9A2-B7F34BC1192A}" destId="{1A531B20-F3B2-124A-8D95-6C01C32FD8D3}" srcOrd="2" destOrd="0" presId="urn:microsoft.com/office/officeart/2005/8/layout/StepDownProcess"/>
    <dgm:cxn modelId="{B5A25EB6-380D-C745-ADAE-5ACA2EE28001}" type="presParOf" srcId="{1A531B20-F3B2-124A-8D95-6C01C32FD8D3}" destId="{78D0933A-5FDB-C44D-80C1-F836A68B7B3D}" srcOrd="0" destOrd="0" presId="urn:microsoft.com/office/officeart/2005/8/layout/StepDownProcess"/>
    <dgm:cxn modelId="{737D0DA1-A07D-5043-8A61-D87426EC1085}" type="presParOf" srcId="{1A531B20-F3B2-124A-8D95-6C01C32FD8D3}" destId="{76703607-11B4-AF45-8E34-D658795E8E62}" srcOrd="1" destOrd="0" presId="urn:microsoft.com/office/officeart/2005/8/layout/StepDownProcess"/>
    <dgm:cxn modelId="{571ACEAD-67CE-B54C-90F5-666EE147BA16}" type="presParOf" srcId="{1A531B20-F3B2-124A-8D95-6C01C32FD8D3}" destId="{DFEF5881-9DF4-5B46-A18C-B521AB501299}" srcOrd="2" destOrd="0" presId="urn:microsoft.com/office/officeart/2005/8/layout/StepDownProcess"/>
    <dgm:cxn modelId="{DD92C2A2-732A-BB42-88C3-46F8B56D7FA5}" type="presParOf" srcId="{54BA276E-FA49-B649-B9A2-B7F34BC1192A}" destId="{F0A2E1CA-DEE8-C84B-A051-4E46694C7C08}" srcOrd="3" destOrd="0" presId="urn:microsoft.com/office/officeart/2005/8/layout/StepDownProcess"/>
    <dgm:cxn modelId="{CFFE76A2-3175-D043-A6FA-2225F21BA496}" type="presParOf" srcId="{54BA276E-FA49-B649-B9A2-B7F34BC1192A}" destId="{E8D2C936-692F-C842-AAF0-1BF89E184887}" srcOrd="4" destOrd="0" presId="urn:microsoft.com/office/officeart/2005/8/layout/StepDownProcess"/>
    <dgm:cxn modelId="{BB6D7A6A-4405-AF48-B133-E5A99D1DAC11}" type="presParOf" srcId="{E8D2C936-692F-C842-AAF0-1BF89E184887}" destId="{C486576E-6656-A749-BE41-6D013CA3F6CD}" srcOrd="0" destOrd="0" presId="urn:microsoft.com/office/officeart/2005/8/layout/StepDownProcess"/>
    <dgm:cxn modelId="{47E7CE93-41F3-C446-9461-5E545F71F94A}" type="presParOf" srcId="{E8D2C936-692F-C842-AAF0-1BF89E184887}" destId="{063F0817-108D-8349-BF59-DBF7594F0BC5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F61A92E-2818-8643-9DD2-277133CC61CE}" type="doc">
      <dgm:prSet loTypeId="urn:microsoft.com/office/officeart/2005/8/layout/hierarchy2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4A11F53-4A2C-8E4B-8988-63C08E57E269}">
      <dgm:prSet phldrT="[Text]" custT="1"/>
      <dgm:spPr/>
      <dgm:t>
        <a:bodyPr/>
        <a:lstStyle/>
        <a:p>
          <a:r>
            <a:rPr lang="en-US" sz="2400" b="1" dirty="0">
              <a:solidFill>
                <a:srgbClr val="C00000"/>
              </a:solidFill>
              <a:latin typeface="+mn-lt"/>
            </a:rPr>
            <a:t>LPS after GnRH agonist Trigger</a:t>
          </a:r>
        </a:p>
      </dgm:t>
    </dgm:pt>
    <dgm:pt modelId="{2C6974AB-C4E9-6542-A312-3FCCA4F8C290}" type="parTrans" cxnId="{D476E24F-86A1-4B42-AEFF-2306F8715CA6}">
      <dgm:prSet/>
      <dgm:spPr/>
      <dgm:t>
        <a:bodyPr/>
        <a:lstStyle/>
        <a:p>
          <a:endParaRPr lang="en-US"/>
        </a:p>
      </dgm:t>
    </dgm:pt>
    <dgm:pt modelId="{16B80A48-848C-8E42-81F5-A315F488ACFC}" type="sibTrans" cxnId="{D476E24F-86A1-4B42-AEFF-2306F8715CA6}">
      <dgm:prSet/>
      <dgm:spPr/>
      <dgm:t>
        <a:bodyPr/>
        <a:lstStyle/>
        <a:p>
          <a:endParaRPr lang="en-US"/>
        </a:p>
      </dgm:t>
    </dgm:pt>
    <dgm:pt modelId="{69C2C7E1-7CFA-C348-B301-9F388AC3F749}">
      <dgm:prSet phldrT="[Text]" custT="1"/>
      <dgm:spPr/>
      <dgm:t>
        <a:bodyPr/>
        <a:lstStyle/>
        <a:p>
          <a:r>
            <a:rPr lang="en-US" sz="2400" b="1" i="0" dirty="0">
              <a:solidFill>
                <a:srgbClr val="0038A8"/>
              </a:solidFill>
              <a:latin typeface="+mn-lt"/>
              <a:cs typeface="Comic Sans MS" charset="0"/>
            </a:rPr>
            <a:t>American Approach </a:t>
          </a:r>
          <a:endParaRPr lang="en-US" sz="2400" b="1" dirty="0">
            <a:latin typeface="+mn-lt"/>
          </a:endParaRPr>
        </a:p>
      </dgm:t>
    </dgm:pt>
    <dgm:pt modelId="{7105148D-A051-3648-A54B-CAED7B7DC057}" type="parTrans" cxnId="{6E2D5B0C-7F71-2444-A937-144D98927157}">
      <dgm:prSet/>
      <dgm:spPr/>
      <dgm:t>
        <a:bodyPr/>
        <a:lstStyle/>
        <a:p>
          <a:endParaRPr lang="en-US"/>
        </a:p>
      </dgm:t>
    </dgm:pt>
    <dgm:pt modelId="{B70D7941-7C6D-E54D-A2B6-C643F505D10E}" type="sibTrans" cxnId="{6E2D5B0C-7F71-2444-A937-144D98927157}">
      <dgm:prSet/>
      <dgm:spPr/>
      <dgm:t>
        <a:bodyPr/>
        <a:lstStyle/>
        <a:p>
          <a:endParaRPr lang="en-US"/>
        </a:p>
      </dgm:t>
    </dgm:pt>
    <dgm:pt modelId="{E8C03BEC-1DBD-114A-B546-9975A3C4C824}">
      <dgm:prSet phldrT="[Text]" custT="1"/>
      <dgm:spPr/>
      <dgm:t>
        <a:bodyPr/>
        <a:lstStyle/>
        <a:p>
          <a:pPr>
            <a:buClr>
              <a:srgbClr val="660066"/>
            </a:buClr>
            <a:buFont typeface="Wingdings" charset="2"/>
            <a:buChar char="§"/>
          </a:pPr>
          <a:r>
            <a:rPr lang="en-US" sz="1800" b="1" i="0" dirty="0">
              <a:latin typeface="+mn-lt"/>
              <a:cs typeface="Comic Sans MS" charset="0"/>
            </a:rPr>
            <a:t>50 mg IM progesterone daily + 0.3 mg transdermal E2 patches on alternate days and continued until 10 weeks gestation</a:t>
          </a:r>
          <a:endParaRPr lang="en-US" sz="1800" b="1" dirty="0">
            <a:latin typeface="+mn-lt"/>
          </a:endParaRPr>
        </a:p>
      </dgm:t>
    </dgm:pt>
    <dgm:pt modelId="{0C95343E-3567-4B43-8996-7051FEB0D140}" type="parTrans" cxnId="{40007D9E-A47F-7945-88C6-890992C63462}">
      <dgm:prSet/>
      <dgm:spPr/>
      <dgm:t>
        <a:bodyPr/>
        <a:lstStyle/>
        <a:p>
          <a:endParaRPr lang="en-US"/>
        </a:p>
      </dgm:t>
    </dgm:pt>
    <dgm:pt modelId="{809592F5-2D05-2040-8A47-EA6C2AD0143C}" type="sibTrans" cxnId="{40007D9E-A47F-7945-88C6-890992C63462}">
      <dgm:prSet/>
      <dgm:spPr/>
      <dgm:t>
        <a:bodyPr/>
        <a:lstStyle/>
        <a:p>
          <a:endParaRPr lang="en-US"/>
        </a:p>
      </dgm:t>
    </dgm:pt>
    <dgm:pt modelId="{A6FEE4FD-004A-6440-88D3-B2F0F738A7D2}">
      <dgm:prSet phldrT="[Text]" custT="1"/>
      <dgm:spPr/>
      <dgm:t>
        <a:bodyPr/>
        <a:lstStyle/>
        <a:p>
          <a:pPr>
            <a:buClr>
              <a:srgbClr val="660066"/>
            </a:buClr>
            <a:buFont typeface="Wingdings" charset="2"/>
            <a:buChar char="§"/>
          </a:pPr>
          <a:r>
            <a:rPr lang="en-US" sz="1800" b="1" i="0" dirty="0">
              <a:latin typeface="+mn-lt"/>
              <a:cs typeface="Comic Sans MS" charset="0"/>
            </a:rPr>
            <a:t>E2 and P4 levels  are monitored on days 3 and 7 of OR</a:t>
          </a:r>
          <a:endParaRPr lang="en-US" sz="1800" b="1" dirty="0">
            <a:latin typeface="+mn-lt"/>
          </a:endParaRPr>
        </a:p>
      </dgm:t>
    </dgm:pt>
    <dgm:pt modelId="{6F4A6EDD-C3EC-9740-9410-FBF80C3B66A9}" type="parTrans" cxnId="{CED39E77-2673-934C-8ADC-F188098F859A}">
      <dgm:prSet/>
      <dgm:spPr/>
      <dgm:t>
        <a:bodyPr/>
        <a:lstStyle/>
        <a:p>
          <a:endParaRPr lang="en-US"/>
        </a:p>
      </dgm:t>
    </dgm:pt>
    <dgm:pt modelId="{9472999C-72E8-994A-A0DD-FDAA9F8D7F49}" type="sibTrans" cxnId="{CED39E77-2673-934C-8ADC-F188098F859A}">
      <dgm:prSet/>
      <dgm:spPr/>
      <dgm:t>
        <a:bodyPr/>
        <a:lstStyle/>
        <a:p>
          <a:endParaRPr lang="en-US"/>
        </a:p>
      </dgm:t>
    </dgm:pt>
    <dgm:pt modelId="{1657900C-968E-2749-BAAF-35AB228F0294}">
      <dgm:prSet phldrT="[Text]" custT="1"/>
      <dgm:spPr/>
      <dgm:t>
        <a:bodyPr/>
        <a:lstStyle/>
        <a:p>
          <a:r>
            <a:rPr lang="en-US" sz="2400" b="1" i="0" dirty="0">
              <a:solidFill>
                <a:srgbClr val="0038A8"/>
              </a:solidFill>
              <a:latin typeface="+mn-lt"/>
              <a:cs typeface="Comic Sans MS" charset="0"/>
            </a:rPr>
            <a:t>European approach</a:t>
          </a:r>
          <a:endParaRPr lang="en-US" sz="2400" b="1" dirty="0">
            <a:latin typeface="+mn-lt"/>
          </a:endParaRPr>
        </a:p>
      </dgm:t>
    </dgm:pt>
    <dgm:pt modelId="{4B292A91-35DA-C246-85CA-2BA3C5069F68}" type="parTrans" cxnId="{C6C3FC3F-D8BC-9145-99B6-A9C7CD68BD69}">
      <dgm:prSet/>
      <dgm:spPr/>
      <dgm:t>
        <a:bodyPr/>
        <a:lstStyle/>
        <a:p>
          <a:endParaRPr lang="en-US"/>
        </a:p>
      </dgm:t>
    </dgm:pt>
    <dgm:pt modelId="{1F309317-67E4-FC45-A8CB-302D35D55F17}" type="sibTrans" cxnId="{C6C3FC3F-D8BC-9145-99B6-A9C7CD68BD69}">
      <dgm:prSet/>
      <dgm:spPr/>
      <dgm:t>
        <a:bodyPr/>
        <a:lstStyle/>
        <a:p>
          <a:endParaRPr lang="en-US"/>
        </a:p>
      </dgm:t>
    </dgm:pt>
    <dgm:pt modelId="{DA0B6307-BDD5-3346-8A42-9F2382EFF4CB}">
      <dgm:prSet phldrT="[Text]" custT="1"/>
      <dgm:spPr/>
      <dgm:t>
        <a:bodyPr/>
        <a:lstStyle/>
        <a:p>
          <a:r>
            <a:rPr lang="en-US" sz="1800" b="1" i="0" dirty="0">
              <a:latin typeface="+mn-lt"/>
              <a:cs typeface="Comic Sans MS" charset="0"/>
            </a:rPr>
            <a:t>1500 IU of HCG administered  35 hours after GnRH agonist trigger or after OR followed by standard LPS</a:t>
          </a:r>
          <a:endParaRPr lang="en-US" sz="1800" b="1" dirty="0">
            <a:latin typeface="+mn-lt"/>
          </a:endParaRPr>
        </a:p>
      </dgm:t>
    </dgm:pt>
    <dgm:pt modelId="{7E9ED318-B9E4-8745-B0F1-88DAC5845E3A}" type="parTrans" cxnId="{5192F550-483B-D940-900E-D5AE74C46716}">
      <dgm:prSet/>
      <dgm:spPr/>
      <dgm:t>
        <a:bodyPr/>
        <a:lstStyle/>
        <a:p>
          <a:endParaRPr lang="en-US"/>
        </a:p>
      </dgm:t>
    </dgm:pt>
    <dgm:pt modelId="{6435BDDB-E4CA-2446-A04D-74947FEBC449}" type="sibTrans" cxnId="{5192F550-483B-D940-900E-D5AE74C46716}">
      <dgm:prSet/>
      <dgm:spPr/>
      <dgm:t>
        <a:bodyPr/>
        <a:lstStyle/>
        <a:p>
          <a:endParaRPr lang="en-US"/>
        </a:p>
      </dgm:t>
    </dgm:pt>
    <dgm:pt modelId="{A48E17EA-6991-2346-87D9-C045B8745086}">
      <dgm:prSet phldrT="[Text]" custT="1"/>
      <dgm:spPr/>
      <dgm:t>
        <a:bodyPr/>
        <a:lstStyle/>
        <a:p>
          <a:pPr>
            <a:buClr>
              <a:srgbClr val="660066"/>
            </a:buClr>
            <a:buFont typeface="Wingdings" charset="2"/>
            <a:buChar char="§"/>
          </a:pPr>
          <a:r>
            <a:rPr lang="en-US" sz="1800" b="1" i="0" dirty="0">
              <a:latin typeface="+mn-lt"/>
              <a:cs typeface="Comic Sans MS" charset="0"/>
            </a:rPr>
            <a:t>IM P4 dose is increased to 75 mg daily if  serum P &lt;20 ng/mL </a:t>
          </a:r>
          <a:endParaRPr lang="en-US" sz="1800" b="1" dirty="0">
            <a:latin typeface="+mn-lt"/>
          </a:endParaRPr>
        </a:p>
      </dgm:t>
    </dgm:pt>
    <dgm:pt modelId="{2A75A52E-C46B-A941-AF67-2E18837446A0}" type="parTrans" cxnId="{D2CD0910-8137-CD47-A8CB-7CCE36CEE4ED}">
      <dgm:prSet/>
      <dgm:spPr/>
      <dgm:t>
        <a:bodyPr/>
        <a:lstStyle/>
        <a:p>
          <a:endParaRPr lang="en-US"/>
        </a:p>
      </dgm:t>
    </dgm:pt>
    <dgm:pt modelId="{F0EE939B-D56B-8143-8FC4-4BF3CF31E766}" type="sibTrans" cxnId="{D2CD0910-8137-CD47-A8CB-7CCE36CEE4ED}">
      <dgm:prSet/>
      <dgm:spPr/>
      <dgm:t>
        <a:bodyPr/>
        <a:lstStyle/>
        <a:p>
          <a:endParaRPr lang="en-US"/>
        </a:p>
      </dgm:t>
    </dgm:pt>
    <dgm:pt modelId="{A9CAE123-AE6E-A241-87D5-08EA046A1925}">
      <dgm:prSet phldrT="[Text]" custT="1"/>
      <dgm:spPr/>
      <dgm:t>
        <a:bodyPr/>
        <a:lstStyle/>
        <a:p>
          <a:pPr>
            <a:buClr>
              <a:srgbClr val="660066"/>
            </a:buClr>
            <a:buFont typeface="Wingdings" charset="2"/>
            <a:buChar char="§"/>
          </a:pPr>
          <a:r>
            <a:rPr lang="en-US" sz="1800" b="1" i="0" dirty="0">
              <a:latin typeface="+mn-lt"/>
              <a:cs typeface="Comic Sans MS" charset="0"/>
            </a:rPr>
            <a:t>Transdermal E2 patches is increased to a maximum of 0.4 mg with oral micronized E2 added to maintain serum E2 &gt;200 </a:t>
          </a:r>
          <a:r>
            <a:rPr lang="en-US" sz="1800" b="1" i="0" dirty="0" err="1">
              <a:latin typeface="+mn-lt"/>
              <a:cs typeface="Comic Sans MS" charset="0"/>
            </a:rPr>
            <a:t>pg</a:t>
          </a:r>
          <a:r>
            <a:rPr lang="en-US" sz="1800" b="1" i="0" dirty="0">
              <a:latin typeface="+mn-lt"/>
              <a:cs typeface="Comic Sans MS" charset="0"/>
            </a:rPr>
            <a:t>/mL</a:t>
          </a:r>
          <a:endParaRPr lang="en-US" sz="1800" b="1" dirty="0">
            <a:latin typeface="+mn-lt"/>
          </a:endParaRPr>
        </a:p>
      </dgm:t>
    </dgm:pt>
    <dgm:pt modelId="{CA8AF6ED-C643-7F49-8EF8-6DAB336096FA}" type="parTrans" cxnId="{D2B07B1C-9C07-6942-A716-6694ACAB7014}">
      <dgm:prSet/>
      <dgm:spPr/>
      <dgm:t>
        <a:bodyPr/>
        <a:lstStyle/>
        <a:p>
          <a:endParaRPr lang="en-US"/>
        </a:p>
      </dgm:t>
    </dgm:pt>
    <dgm:pt modelId="{E79171F7-D0A7-764C-900B-A3188739EF37}" type="sibTrans" cxnId="{D2B07B1C-9C07-6942-A716-6694ACAB7014}">
      <dgm:prSet/>
      <dgm:spPr/>
      <dgm:t>
        <a:bodyPr/>
        <a:lstStyle/>
        <a:p>
          <a:endParaRPr lang="en-US"/>
        </a:p>
      </dgm:t>
    </dgm:pt>
    <dgm:pt modelId="{C0668427-A232-904A-9DBF-3B944CE8B8FF}" type="pres">
      <dgm:prSet presAssocID="{3F61A92E-2818-8643-9DD2-277133CC61C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B054A33-04AD-8B4C-8309-4BB87790CFB7}" type="pres">
      <dgm:prSet presAssocID="{B4A11F53-4A2C-8E4B-8988-63C08E57E269}" presName="root1" presStyleCnt="0"/>
      <dgm:spPr/>
    </dgm:pt>
    <dgm:pt modelId="{9EFF5C63-8A7F-5942-85F1-2713EB8001A8}" type="pres">
      <dgm:prSet presAssocID="{B4A11F53-4A2C-8E4B-8988-63C08E57E269}" presName="LevelOneTextNode" presStyleLbl="node0" presStyleIdx="0" presStyleCnt="1" custLinFactNeighborX="-29426" custLinFactNeighborY="-74871">
        <dgm:presLayoutVars>
          <dgm:chPref val="3"/>
        </dgm:presLayoutVars>
      </dgm:prSet>
      <dgm:spPr/>
    </dgm:pt>
    <dgm:pt modelId="{EC466D7E-6EAA-4F46-BCCE-04E9E4F59A9F}" type="pres">
      <dgm:prSet presAssocID="{B4A11F53-4A2C-8E4B-8988-63C08E57E269}" presName="level2hierChild" presStyleCnt="0"/>
      <dgm:spPr/>
    </dgm:pt>
    <dgm:pt modelId="{8BCE0351-E5A7-BD44-9A1F-EBCB02EE5FE7}" type="pres">
      <dgm:prSet presAssocID="{7105148D-A051-3648-A54B-CAED7B7DC057}" presName="conn2-1" presStyleLbl="parChTrans1D2" presStyleIdx="0" presStyleCnt="2"/>
      <dgm:spPr/>
    </dgm:pt>
    <dgm:pt modelId="{8D33A279-6D88-8A40-9536-0EEC797E86C7}" type="pres">
      <dgm:prSet presAssocID="{7105148D-A051-3648-A54B-CAED7B7DC057}" presName="connTx" presStyleLbl="parChTrans1D2" presStyleIdx="0" presStyleCnt="2"/>
      <dgm:spPr/>
    </dgm:pt>
    <dgm:pt modelId="{08710E27-7CE5-9340-8766-63CA5F6C676D}" type="pres">
      <dgm:prSet presAssocID="{69C2C7E1-7CFA-C348-B301-9F388AC3F749}" presName="root2" presStyleCnt="0"/>
      <dgm:spPr/>
    </dgm:pt>
    <dgm:pt modelId="{DBF4A78D-E8F1-1D45-9BDC-1B7D8D5BA0C8}" type="pres">
      <dgm:prSet presAssocID="{69C2C7E1-7CFA-C348-B301-9F388AC3F749}" presName="LevelTwoTextNode" presStyleLbl="node2" presStyleIdx="0" presStyleCnt="2" custLinFactY="-49534" custLinFactNeighborX="-2436" custLinFactNeighborY="-100000">
        <dgm:presLayoutVars>
          <dgm:chPref val="3"/>
        </dgm:presLayoutVars>
      </dgm:prSet>
      <dgm:spPr/>
    </dgm:pt>
    <dgm:pt modelId="{DA4A644E-261F-8E45-B05A-478155025DE2}" type="pres">
      <dgm:prSet presAssocID="{69C2C7E1-7CFA-C348-B301-9F388AC3F749}" presName="level3hierChild" presStyleCnt="0"/>
      <dgm:spPr/>
    </dgm:pt>
    <dgm:pt modelId="{BCFBAD05-63B2-6D41-A450-C3FDF05C2A7B}" type="pres">
      <dgm:prSet presAssocID="{0C95343E-3567-4B43-8996-7051FEB0D140}" presName="conn2-1" presStyleLbl="parChTrans1D3" presStyleIdx="0" presStyleCnt="5"/>
      <dgm:spPr/>
    </dgm:pt>
    <dgm:pt modelId="{0E1492C2-8F52-9645-8575-ADEA08BEC8C8}" type="pres">
      <dgm:prSet presAssocID="{0C95343E-3567-4B43-8996-7051FEB0D140}" presName="connTx" presStyleLbl="parChTrans1D3" presStyleIdx="0" presStyleCnt="5"/>
      <dgm:spPr/>
    </dgm:pt>
    <dgm:pt modelId="{FE4455F7-1D82-294C-9589-1CB3CADB1511}" type="pres">
      <dgm:prSet presAssocID="{E8C03BEC-1DBD-114A-B546-9975A3C4C824}" presName="root2" presStyleCnt="0"/>
      <dgm:spPr/>
    </dgm:pt>
    <dgm:pt modelId="{DFB13759-F8C6-4048-9C68-A9385656FAD1}" type="pres">
      <dgm:prSet presAssocID="{E8C03BEC-1DBD-114A-B546-9975A3C4C824}" presName="LevelTwoTextNode" presStyleLbl="node3" presStyleIdx="0" presStyleCnt="5" custScaleX="159914">
        <dgm:presLayoutVars>
          <dgm:chPref val="3"/>
        </dgm:presLayoutVars>
      </dgm:prSet>
      <dgm:spPr/>
    </dgm:pt>
    <dgm:pt modelId="{012522AE-8FB7-4B4E-AF01-40F3417AFC44}" type="pres">
      <dgm:prSet presAssocID="{E8C03BEC-1DBD-114A-B546-9975A3C4C824}" presName="level3hierChild" presStyleCnt="0"/>
      <dgm:spPr/>
    </dgm:pt>
    <dgm:pt modelId="{D43AB966-017A-7346-B845-16580B3DBF35}" type="pres">
      <dgm:prSet presAssocID="{6F4A6EDD-C3EC-9740-9410-FBF80C3B66A9}" presName="conn2-1" presStyleLbl="parChTrans1D3" presStyleIdx="1" presStyleCnt="5"/>
      <dgm:spPr/>
    </dgm:pt>
    <dgm:pt modelId="{6050053F-1810-C340-9905-93EE57CAE862}" type="pres">
      <dgm:prSet presAssocID="{6F4A6EDD-C3EC-9740-9410-FBF80C3B66A9}" presName="connTx" presStyleLbl="parChTrans1D3" presStyleIdx="1" presStyleCnt="5"/>
      <dgm:spPr/>
    </dgm:pt>
    <dgm:pt modelId="{81C2C19A-4072-1E4C-B097-237122406EAE}" type="pres">
      <dgm:prSet presAssocID="{A6FEE4FD-004A-6440-88D3-B2F0F738A7D2}" presName="root2" presStyleCnt="0"/>
      <dgm:spPr/>
    </dgm:pt>
    <dgm:pt modelId="{D31D052C-83FC-6B40-8DE0-2251B6174BB3}" type="pres">
      <dgm:prSet presAssocID="{A6FEE4FD-004A-6440-88D3-B2F0F738A7D2}" presName="LevelTwoTextNode" presStyleLbl="node3" presStyleIdx="1" presStyleCnt="5" custScaleX="159914">
        <dgm:presLayoutVars>
          <dgm:chPref val="3"/>
        </dgm:presLayoutVars>
      </dgm:prSet>
      <dgm:spPr/>
    </dgm:pt>
    <dgm:pt modelId="{2117D72D-C52B-8A47-842E-2FD84873092D}" type="pres">
      <dgm:prSet presAssocID="{A6FEE4FD-004A-6440-88D3-B2F0F738A7D2}" presName="level3hierChild" presStyleCnt="0"/>
      <dgm:spPr/>
    </dgm:pt>
    <dgm:pt modelId="{582B4263-3BF8-9D4E-887C-AA1345EC415F}" type="pres">
      <dgm:prSet presAssocID="{2A75A52E-C46B-A941-AF67-2E18837446A0}" presName="conn2-1" presStyleLbl="parChTrans1D3" presStyleIdx="2" presStyleCnt="5"/>
      <dgm:spPr/>
    </dgm:pt>
    <dgm:pt modelId="{579EB468-C33B-ED4D-920F-CE4724CA57FF}" type="pres">
      <dgm:prSet presAssocID="{2A75A52E-C46B-A941-AF67-2E18837446A0}" presName="connTx" presStyleLbl="parChTrans1D3" presStyleIdx="2" presStyleCnt="5"/>
      <dgm:spPr/>
    </dgm:pt>
    <dgm:pt modelId="{E681A2B1-4EFA-3D4C-B5F5-E2EE058F99F5}" type="pres">
      <dgm:prSet presAssocID="{A48E17EA-6991-2346-87D9-C045B8745086}" presName="root2" presStyleCnt="0"/>
      <dgm:spPr/>
    </dgm:pt>
    <dgm:pt modelId="{8FD2A7C6-393C-5649-9AA5-E2AA8EC688A0}" type="pres">
      <dgm:prSet presAssocID="{A48E17EA-6991-2346-87D9-C045B8745086}" presName="LevelTwoTextNode" presStyleLbl="node3" presStyleIdx="2" presStyleCnt="5" custScaleX="159914">
        <dgm:presLayoutVars>
          <dgm:chPref val="3"/>
        </dgm:presLayoutVars>
      </dgm:prSet>
      <dgm:spPr/>
    </dgm:pt>
    <dgm:pt modelId="{D5497A2C-6F7C-1548-9AF1-171655EFEEFC}" type="pres">
      <dgm:prSet presAssocID="{A48E17EA-6991-2346-87D9-C045B8745086}" presName="level3hierChild" presStyleCnt="0"/>
      <dgm:spPr/>
    </dgm:pt>
    <dgm:pt modelId="{643C22EF-64F1-D841-8C11-12549A32DFBB}" type="pres">
      <dgm:prSet presAssocID="{CA8AF6ED-C643-7F49-8EF8-6DAB336096FA}" presName="conn2-1" presStyleLbl="parChTrans1D3" presStyleIdx="3" presStyleCnt="5"/>
      <dgm:spPr/>
    </dgm:pt>
    <dgm:pt modelId="{8111FBEB-BCBA-DF41-8DB0-38B45277DD3E}" type="pres">
      <dgm:prSet presAssocID="{CA8AF6ED-C643-7F49-8EF8-6DAB336096FA}" presName="connTx" presStyleLbl="parChTrans1D3" presStyleIdx="3" presStyleCnt="5"/>
      <dgm:spPr/>
    </dgm:pt>
    <dgm:pt modelId="{4CC1D12F-DE35-F24D-AD44-4BB037636766}" type="pres">
      <dgm:prSet presAssocID="{A9CAE123-AE6E-A241-87D5-08EA046A1925}" presName="root2" presStyleCnt="0"/>
      <dgm:spPr/>
    </dgm:pt>
    <dgm:pt modelId="{2FCB55D4-6C01-184D-ACA6-4507380469E5}" type="pres">
      <dgm:prSet presAssocID="{A9CAE123-AE6E-A241-87D5-08EA046A1925}" presName="LevelTwoTextNode" presStyleLbl="node3" presStyleIdx="3" presStyleCnt="5" custScaleX="159914">
        <dgm:presLayoutVars>
          <dgm:chPref val="3"/>
        </dgm:presLayoutVars>
      </dgm:prSet>
      <dgm:spPr/>
    </dgm:pt>
    <dgm:pt modelId="{5D227C8F-1146-2240-83B0-34D4EA1A2A7D}" type="pres">
      <dgm:prSet presAssocID="{A9CAE123-AE6E-A241-87D5-08EA046A1925}" presName="level3hierChild" presStyleCnt="0"/>
      <dgm:spPr/>
    </dgm:pt>
    <dgm:pt modelId="{E9D65DE4-B6CA-D446-B628-5FA3F540FA20}" type="pres">
      <dgm:prSet presAssocID="{4B292A91-35DA-C246-85CA-2BA3C5069F68}" presName="conn2-1" presStyleLbl="parChTrans1D2" presStyleIdx="1" presStyleCnt="2"/>
      <dgm:spPr/>
    </dgm:pt>
    <dgm:pt modelId="{13382224-9F04-3D4F-97EB-8638DB21AF8C}" type="pres">
      <dgm:prSet presAssocID="{4B292A91-35DA-C246-85CA-2BA3C5069F68}" presName="connTx" presStyleLbl="parChTrans1D2" presStyleIdx="1" presStyleCnt="2"/>
      <dgm:spPr/>
    </dgm:pt>
    <dgm:pt modelId="{BE567626-2DB6-CB40-8149-DDC82A09DC16}" type="pres">
      <dgm:prSet presAssocID="{1657900C-968E-2749-BAAF-35AB228F0294}" presName="root2" presStyleCnt="0"/>
      <dgm:spPr/>
    </dgm:pt>
    <dgm:pt modelId="{7EBF6483-04C0-254F-AFE7-5333A1A12759}" type="pres">
      <dgm:prSet presAssocID="{1657900C-968E-2749-BAAF-35AB228F0294}" presName="LevelTwoTextNode" presStyleLbl="node2" presStyleIdx="1" presStyleCnt="2" custLinFactNeighborY="-1219">
        <dgm:presLayoutVars>
          <dgm:chPref val="3"/>
        </dgm:presLayoutVars>
      </dgm:prSet>
      <dgm:spPr/>
    </dgm:pt>
    <dgm:pt modelId="{7067842B-EC5B-A346-9CCD-1A16A1D1BC98}" type="pres">
      <dgm:prSet presAssocID="{1657900C-968E-2749-BAAF-35AB228F0294}" presName="level3hierChild" presStyleCnt="0"/>
      <dgm:spPr/>
    </dgm:pt>
    <dgm:pt modelId="{8077C994-9164-1640-8340-AE95E33A1F93}" type="pres">
      <dgm:prSet presAssocID="{7E9ED318-B9E4-8745-B0F1-88DAC5845E3A}" presName="conn2-1" presStyleLbl="parChTrans1D3" presStyleIdx="4" presStyleCnt="5"/>
      <dgm:spPr/>
    </dgm:pt>
    <dgm:pt modelId="{8BFF9620-C30A-144A-9E22-6D443E23EDA0}" type="pres">
      <dgm:prSet presAssocID="{7E9ED318-B9E4-8745-B0F1-88DAC5845E3A}" presName="connTx" presStyleLbl="parChTrans1D3" presStyleIdx="4" presStyleCnt="5"/>
      <dgm:spPr/>
    </dgm:pt>
    <dgm:pt modelId="{1F738F8E-C74B-5942-9764-5AD74EC8C9D7}" type="pres">
      <dgm:prSet presAssocID="{DA0B6307-BDD5-3346-8A42-9F2382EFF4CB}" presName="root2" presStyleCnt="0"/>
      <dgm:spPr/>
    </dgm:pt>
    <dgm:pt modelId="{2B265F2E-9205-084A-8E60-29A6C55F8492}" type="pres">
      <dgm:prSet presAssocID="{DA0B6307-BDD5-3346-8A42-9F2382EFF4CB}" presName="LevelTwoTextNode" presStyleLbl="node3" presStyleIdx="4" presStyleCnt="5" custScaleX="163085">
        <dgm:presLayoutVars>
          <dgm:chPref val="3"/>
        </dgm:presLayoutVars>
      </dgm:prSet>
      <dgm:spPr/>
    </dgm:pt>
    <dgm:pt modelId="{B1B65183-3D95-0B4B-A443-3EA0D08A6CEC}" type="pres">
      <dgm:prSet presAssocID="{DA0B6307-BDD5-3346-8A42-9F2382EFF4CB}" presName="level3hierChild" presStyleCnt="0"/>
      <dgm:spPr/>
    </dgm:pt>
  </dgm:ptLst>
  <dgm:cxnLst>
    <dgm:cxn modelId="{6E2D5B0C-7F71-2444-A937-144D98927157}" srcId="{B4A11F53-4A2C-8E4B-8988-63C08E57E269}" destId="{69C2C7E1-7CFA-C348-B301-9F388AC3F749}" srcOrd="0" destOrd="0" parTransId="{7105148D-A051-3648-A54B-CAED7B7DC057}" sibTransId="{B70D7941-7C6D-E54D-A2B6-C643F505D10E}"/>
    <dgm:cxn modelId="{D2CD0910-8137-CD47-A8CB-7CCE36CEE4ED}" srcId="{69C2C7E1-7CFA-C348-B301-9F388AC3F749}" destId="{A48E17EA-6991-2346-87D9-C045B8745086}" srcOrd="2" destOrd="0" parTransId="{2A75A52E-C46B-A941-AF67-2E18837446A0}" sibTransId="{F0EE939B-D56B-8143-8FC4-4BF3CF31E766}"/>
    <dgm:cxn modelId="{D2B07B1C-9C07-6942-A716-6694ACAB7014}" srcId="{69C2C7E1-7CFA-C348-B301-9F388AC3F749}" destId="{A9CAE123-AE6E-A241-87D5-08EA046A1925}" srcOrd="3" destOrd="0" parTransId="{CA8AF6ED-C643-7F49-8EF8-6DAB336096FA}" sibTransId="{E79171F7-D0A7-764C-900B-A3188739EF37}"/>
    <dgm:cxn modelId="{92613B25-4BAB-C840-B92F-45C9867F27CC}" type="presOf" srcId="{7105148D-A051-3648-A54B-CAED7B7DC057}" destId="{8D33A279-6D88-8A40-9536-0EEC797E86C7}" srcOrd="1" destOrd="0" presId="urn:microsoft.com/office/officeart/2005/8/layout/hierarchy2"/>
    <dgm:cxn modelId="{6C6FF527-81D8-0E48-8E2B-DBA2E4045596}" type="presOf" srcId="{CA8AF6ED-C643-7F49-8EF8-6DAB336096FA}" destId="{8111FBEB-BCBA-DF41-8DB0-38B45277DD3E}" srcOrd="1" destOrd="0" presId="urn:microsoft.com/office/officeart/2005/8/layout/hierarchy2"/>
    <dgm:cxn modelId="{6C9BD92A-A79F-F848-802A-3A30675C0962}" type="presOf" srcId="{B4A11F53-4A2C-8E4B-8988-63C08E57E269}" destId="{9EFF5C63-8A7F-5942-85F1-2713EB8001A8}" srcOrd="0" destOrd="0" presId="urn:microsoft.com/office/officeart/2005/8/layout/hierarchy2"/>
    <dgm:cxn modelId="{FCB0512E-F349-654B-90B2-A119BE311CBE}" type="presOf" srcId="{6F4A6EDD-C3EC-9740-9410-FBF80C3B66A9}" destId="{6050053F-1810-C340-9905-93EE57CAE862}" srcOrd="1" destOrd="0" presId="urn:microsoft.com/office/officeart/2005/8/layout/hierarchy2"/>
    <dgm:cxn modelId="{C6C3FC3F-D8BC-9145-99B6-A9C7CD68BD69}" srcId="{B4A11F53-4A2C-8E4B-8988-63C08E57E269}" destId="{1657900C-968E-2749-BAAF-35AB228F0294}" srcOrd="1" destOrd="0" parTransId="{4B292A91-35DA-C246-85CA-2BA3C5069F68}" sibTransId="{1F309317-67E4-FC45-A8CB-302D35D55F17}"/>
    <dgm:cxn modelId="{9C15B24C-621B-964F-9E58-792A914FB660}" type="presOf" srcId="{7E9ED318-B9E4-8745-B0F1-88DAC5845E3A}" destId="{8077C994-9164-1640-8340-AE95E33A1F93}" srcOrd="0" destOrd="0" presId="urn:microsoft.com/office/officeart/2005/8/layout/hierarchy2"/>
    <dgm:cxn modelId="{D476E24F-86A1-4B42-AEFF-2306F8715CA6}" srcId="{3F61A92E-2818-8643-9DD2-277133CC61CE}" destId="{B4A11F53-4A2C-8E4B-8988-63C08E57E269}" srcOrd="0" destOrd="0" parTransId="{2C6974AB-C4E9-6542-A312-3FCCA4F8C290}" sibTransId="{16B80A48-848C-8E42-81F5-A315F488ACFC}"/>
    <dgm:cxn modelId="{5192F550-483B-D940-900E-D5AE74C46716}" srcId="{1657900C-968E-2749-BAAF-35AB228F0294}" destId="{DA0B6307-BDD5-3346-8A42-9F2382EFF4CB}" srcOrd="0" destOrd="0" parTransId="{7E9ED318-B9E4-8745-B0F1-88DAC5845E3A}" sibTransId="{6435BDDB-E4CA-2446-A04D-74947FEBC449}"/>
    <dgm:cxn modelId="{3AFD6B5C-C4AE-EC45-90CC-7DF0E541ACEE}" type="presOf" srcId="{3F61A92E-2818-8643-9DD2-277133CC61CE}" destId="{C0668427-A232-904A-9DBF-3B944CE8B8FF}" srcOrd="0" destOrd="0" presId="urn:microsoft.com/office/officeart/2005/8/layout/hierarchy2"/>
    <dgm:cxn modelId="{55406D68-1D8F-3E4A-B421-2515C0A98480}" type="presOf" srcId="{0C95343E-3567-4B43-8996-7051FEB0D140}" destId="{BCFBAD05-63B2-6D41-A450-C3FDF05C2A7B}" srcOrd="0" destOrd="0" presId="urn:microsoft.com/office/officeart/2005/8/layout/hierarchy2"/>
    <dgm:cxn modelId="{CED39E77-2673-934C-8ADC-F188098F859A}" srcId="{69C2C7E1-7CFA-C348-B301-9F388AC3F749}" destId="{A6FEE4FD-004A-6440-88D3-B2F0F738A7D2}" srcOrd="1" destOrd="0" parTransId="{6F4A6EDD-C3EC-9740-9410-FBF80C3B66A9}" sibTransId="{9472999C-72E8-994A-A0DD-FDAA9F8D7F49}"/>
    <dgm:cxn modelId="{EB83EB80-3DA9-A346-A30D-06254A95EBFE}" type="presOf" srcId="{E8C03BEC-1DBD-114A-B546-9975A3C4C824}" destId="{DFB13759-F8C6-4048-9C68-A9385656FAD1}" srcOrd="0" destOrd="0" presId="urn:microsoft.com/office/officeart/2005/8/layout/hierarchy2"/>
    <dgm:cxn modelId="{D205178F-19AC-8D44-B746-2A4508554E16}" type="presOf" srcId="{A9CAE123-AE6E-A241-87D5-08EA046A1925}" destId="{2FCB55D4-6C01-184D-ACA6-4507380469E5}" srcOrd="0" destOrd="0" presId="urn:microsoft.com/office/officeart/2005/8/layout/hierarchy2"/>
    <dgm:cxn modelId="{786E6B94-37E4-7544-BCAA-2969A45EBC33}" type="presOf" srcId="{CA8AF6ED-C643-7F49-8EF8-6DAB336096FA}" destId="{643C22EF-64F1-D841-8C11-12549A32DFBB}" srcOrd="0" destOrd="0" presId="urn:microsoft.com/office/officeart/2005/8/layout/hierarchy2"/>
    <dgm:cxn modelId="{6B26B195-F9FC-704D-A768-C095DBEA10EC}" type="presOf" srcId="{7105148D-A051-3648-A54B-CAED7B7DC057}" destId="{8BCE0351-E5A7-BD44-9A1F-EBCB02EE5FE7}" srcOrd="0" destOrd="0" presId="urn:microsoft.com/office/officeart/2005/8/layout/hierarchy2"/>
    <dgm:cxn modelId="{40007D9E-A47F-7945-88C6-890992C63462}" srcId="{69C2C7E1-7CFA-C348-B301-9F388AC3F749}" destId="{E8C03BEC-1DBD-114A-B546-9975A3C4C824}" srcOrd="0" destOrd="0" parTransId="{0C95343E-3567-4B43-8996-7051FEB0D140}" sibTransId="{809592F5-2D05-2040-8A47-EA6C2AD0143C}"/>
    <dgm:cxn modelId="{D74BB9B4-2AEA-E544-BA8F-9A6FD7F25F93}" type="presOf" srcId="{A48E17EA-6991-2346-87D9-C045B8745086}" destId="{8FD2A7C6-393C-5649-9AA5-E2AA8EC688A0}" srcOrd="0" destOrd="0" presId="urn:microsoft.com/office/officeart/2005/8/layout/hierarchy2"/>
    <dgm:cxn modelId="{83B056BE-7AD6-6747-9A6A-A1E77547C18C}" type="presOf" srcId="{4B292A91-35DA-C246-85CA-2BA3C5069F68}" destId="{E9D65DE4-B6CA-D446-B628-5FA3F540FA20}" srcOrd="0" destOrd="0" presId="urn:microsoft.com/office/officeart/2005/8/layout/hierarchy2"/>
    <dgm:cxn modelId="{8844E9CE-9A1F-3E44-A6DE-82760188A276}" type="presOf" srcId="{4B292A91-35DA-C246-85CA-2BA3C5069F68}" destId="{13382224-9F04-3D4F-97EB-8638DB21AF8C}" srcOrd="1" destOrd="0" presId="urn:microsoft.com/office/officeart/2005/8/layout/hierarchy2"/>
    <dgm:cxn modelId="{F6A50BD7-AA1C-984D-B1E6-003A6D813B9A}" type="presOf" srcId="{0C95343E-3567-4B43-8996-7051FEB0D140}" destId="{0E1492C2-8F52-9645-8575-ADEA08BEC8C8}" srcOrd="1" destOrd="0" presId="urn:microsoft.com/office/officeart/2005/8/layout/hierarchy2"/>
    <dgm:cxn modelId="{28B53FDA-B2E4-3741-93C8-A3DE056486D7}" type="presOf" srcId="{DA0B6307-BDD5-3346-8A42-9F2382EFF4CB}" destId="{2B265F2E-9205-084A-8E60-29A6C55F8492}" srcOrd="0" destOrd="0" presId="urn:microsoft.com/office/officeart/2005/8/layout/hierarchy2"/>
    <dgm:cxn modelId="{8977EEDA-415F-5842-8A77-7E1509D7A647}" type="presOf" srcId="{A6FEE4FD-004A-6440-88D3-B2F0F738A7D2}" destId="{D31D052C-83FC-6B40-8DE0-2251B6174BB3}" srcOrd="0" destOrd="0" presId="urn:microsoft.com/office/officeart/2005/8/layout/hierarchy2"/>
    <dgm:cxn modelId="{5A682BE5-4FD3-6042-BAD1-957CB03971BC}" type="presOf" srcId="{2A75A52E-C46B-A941-AF67-2E18837446A0}" destId="{579EB468-C33B-ED4D-920F-CE4724CA57FF}" srcOrd="1" destOrd="0" presId="urn:microsoft.com/office/officeart/2005/8/layout/hierarchy2"/>
    <dgm:cxn modelId="{86328BEC-ABE7-254D-848F-3490CE9646D6}" type="presOf" srcId="{69C2C7E1-7CFA-C348-B301-9F388AC3F749}" destId="{DBF4A78D-E8F1-1D45-9BDC-1B7D8D5BA0C8}" srcOrd="0" destOrd="0" presId="urn:microsoft.com/office/officeart/2005/8/layout/hierarchy2"/>
    <dgm:cxn modelId="{118F15F4-09C3-7D43-8659-5C6D4FB0DA25}" type="presOf" srcId="{2A75A52E-C46B-A941-AF67-2E18837446A0}" destId="{582B4263-3BF8-9D4E-887C-AA1345EC415F}" srcOrd="0" destOrd="0" presId="urn:microsoft.com/office/officeart/2005/8/layout/hierarchy2"/>
    <dgm:cxn modelId="{5AF205FA-6B01-A64B-B6C3-A42DB2AA0FEC}" type="presOf" srcId="{6F4A6EDD-C3EC-9740-9410-FBF80C3B66A9}" destId="{D43AB966-017A-7346-B845-16580B3DBF35}" srcOrd="0" destOrd="0" presId="urn:microsoft.com/office/officeart/2005/8/layout/hierarchy2"/>
    <dgm:cxn modelId="{F00F33FD-4FF2-3C4B-AF3D-4AC3D59E2FB6}" type="presOf" srcId="{1657900C-968E-2749-BAAF-35AB228F0294}" destId="{7EBF6483-04C0-254F-AFE7-5333A1A12759}" srcOrd="0" destOrd="0" presId="urn:microsoft.com/office/officeart/2005/8/layout/hierarchy2"/>
    <dgm:cxn modelId="{94E2B2FF-874D-8344-B076-AB7142DCC733}" type="presOf" srcId="{7E9ED318-B9E4-8745-B0F1-88DAC5845E3A}" destId="{8BFF9620-C30A-144A-9E22-6D443E23EDA0}" srcOrd="1" destOrd="0" presId="urn:microsoft.com/office/officeart/2005/8/layout/hierarchy2"/>
    <dgm:cxn modelId="{C3D1795D-DA79-DB48-9745-62FC7282EE22}" type="presParOf" srcId="{C0668427-A232-904A-9DBF-3B944CE8B8FF}" destId="{0B054A33-04AD-8B4C-8309-4BB87790CFB7}" srcOrd="0" destOrd="0" presId="urn:microsoft.com/office/officeart/2005/8/layout/hierarchy2"/>
    <dgm:cxn modelId="{8B4507AC-A14E-AC43-8802-D95685C6F6B6}" type="presParOf" srcId="{0B054A33-04AD-8B4C-8309-4BB87790CFB7}" destId="{9EFF5C63-8A7F-5942-85F1-2713EB8001A8}" srcOrd="0" destOrd="0" presId="urn:microsoft.com/office/officeart/2005/8/layout/hierarchy2"/>
    <dgm:cxn modelId="{E4E72175-41FC-534A-958E-972F0C689888}" type="presParOf" srcId="{0B054A33-04AD-8B4C-8309-4BB87790CFB7}" destId="{EC466D7E-6EAA-4F46-BCCE-04E9E4F59A9F}" srcOrd="1" destOrd="0" presId="urn:microsoft.com/office/officeart/2005/8/layout/hierarchy2"/>
    <dgm:cxn modelId="{04329D67-4DE3-8C41-B036-C1EEADD3430C}" type="presParOf" srcId="{EC466D7E-6EAA-4F46-BCCE-04E9E4F59A9F}" destId="{8BCE0351-E5A7-BD44-9A1F-EBCB02EE5FE7}" srcOrd="0" destOrd="0" presId="urn:microsoft.com/office/officeart/2005/8/layout/hierarchy2"/>
    <dgm:cxn modelId="{5816B386-4D10-EC41-B46F-25707B74D48A}" type="presParOf" srcId="{8BCE0351-E5A7-BD44-9A1F-EBCB02EE5FE7}" destId="{8D33A279-6D88-8A40-9536-0EEC797E86C7}" srcOrd="0" destOrd="0" presId="urn:microsoft.com/office/officeart/2005/8/layout/hierarchy2"/>
    <dgm:cxn modelId="{433051B0-0A82-2245-976D-63A102E91134}" type="presParOf" srcId="{EC466D7E-6EAA-4F46-BCCE-04E9E4F59A9F}" destId="{08710E27-7CE5-9340-8766-63CA5F6C676D}" srcOrd="1" destOrd="0" presId="urn:microsoft.com/office/officeart/2005/8/layout/hierarchy2"/>
    <dgm:cxn modelId="{4B83DA4C-163C-4744-8F0F-33A3A46FA550}" type="presParOf" srcId="{08710E27-7CE5-9340-8766-63CA5F6C676D}" destId="{DBF4A78D-E8F1-1D45-9BDC-1B7D8D5BA0C8}" srcOrd="0" destOrd="0" presId="urn:microsoft.com/office/officeart/2005/8/layout/hierarchy2"/>
    <dgm:cxn modelId="{7C61928D-5C33-DB42-BBD7-BBB7399C740B}" type="presParOf" srcId="{08710E27-7CE5-9340-8766-63CA5F6C676D}" destId="{DA4A644E-261F-8E45-B05A-478155025DE2}" srcOrd="1" destOrd="0" presId="urn:microsoft.com/office/officeart/2005/8/layout/hierarchy2"/>
    <dgm:cxn modelId="{B60ABF83-0505-7A44-9272-6F47554F5F65}" type="presParOf" srcId="{DA4A644E-261F-8E45-B05A-478155025DE2}" destId="{BCFBAD05-63B2-6D41-A450-C3FDF05C2A7B}" srcOrd="0" destOrd="0" presId="urn:microsoft.com/office/officeart/2005/8/layout/hierarchy2"/>
    <dgm:cxn modelId="{905F456E-8462-884B-8894-AD52B7D15561}" type="presParOf" srcId="{BCFBAD05-63B2-6D41-A450-C3FDF05C2A7B}" destId="{0E1492C2-8F52-9645-8575-ADEA08BEC8C8}" srcOrd="0" destOrd="0" presId="urn:microsoft.com/office/officeart/2005/8/layout/hierarchy2"/>
    <dgm:cxn modelId="{11ACB950-D005-504D-B67F-E268FA74EACD}" type="presParOf" srcId="{DA4A644E-261F-8E45-B05A-478155025DE2}" destId="{FE4455F7-1D82-294C-9589-1CB3CADB1511}" srcOrd="1" destOrd="0" presId="urn:microsoft.com/office/officeart/2005/8/layout/hierarchy2"/>
    <dgm:cxn modelId="{DD79EC12-E8DB-5949-ABDE-D1EAA486D351}" type="presParOf" srcId="{FE4455F7-1D82-294C-9589-1CB3CADB1511}" destId="{DFB13759-F8C6-4048-9C68-A9385656FAD1}" srcOrd="0" destOrd="0" presId="urn:microsoft.com/office/officeart/2005/8/layout/hierarchy2"/>
    <dgm:cxn modelId="{F6CF9EDF-4A95-9247-98BF-B938078DD31E}" type="presParOf" srcId="{FE4455F7-1D82-294C-9589-1CB3CADB1511}" destId="{012522AE-8FB7-4B4E-AF01-40F3417AFC44}" srcOrd="1" destOrd="0" presId="urn:microsoft.com/office/officeart/2005/8/layout/hierarchy2"/>
    <dgm:cxn modelId="{52A64F23-6C66-8943-92BF-CC0DA4F27F06}" type="presParOf" srcId="{DA4A644E-261F-8E45-B05A-478155025DE2}" destId="{D43AB966-017A-7346-B845-16580B3DBF35}" srcOrd="2" destOrd="0" presId="urn:microsoft.com/office/officeart/2005/8/layout/hierarchy2"/>
    <dgm:cxn modelId="{AEE3C632-D464-0941-9E9D-8DC8B2C5376F}" type="presParOf" srcId="{D43AB966-017A-7346-B845-16580B3DBF35}" destId="{6050053F-1810-C340-9905-93EE57CAE862}" srcOrd="0" destOrd="0" presId="urn:microsoft.com/office/officeart/2005/8/layout/hierarchy2"/>
    <dgm:cxn modelId="{FFF95CEF-75C7-3049-B688-94D6681372B9}" type="presParOf" srcId="{DA4A644E-261F-8E45-B05A-478155025DE2}" destId="{81C2C19A-4072-1E4C-B097-237122406EAE}" srcOrd="3" destOrd="0" presId="urn:microsoft.com/office/officeart/2005/8/layout/hierarchy2"/>
    <dgm:cxn modelId="{FCF140E8-B8FC-3943-99EE-D87AB470B24E}" type="presParOf" srcId="{81C2C19A-4072-1E4C-B097-237122406EAE}" destId="{D31D052C-83FC-6B40-8DE0-2251B6174BB3}" srcOrd="0" destOrd="0" presId="urn:microsoft.com/office/officeart/2005/8/layout/hierarchy2"/>
    <dgm:cxn modelId="{3ABEC8E1-4597-E640-AA12-861C2EB165A8}" type="presParOf" srcId="{81C2C19A-4072-1E4C-B097-237122406EAE}" destId="{2117D72D-C52B-8A47-842E-2FD84873092D}" srcOrd="1" destOrd="0" presId="urn:microsoft.com/office/officeart/2005/8/layout/hierarchy2"/>
    <dgm:cxn modelId="{5186EF6B-804B-2B4F-9357-C0E72422D8D8}" type="presParOf" srcId="{DA4A644E-261F-8E45-B05A-478155025DE2}" destId="{582B4263-3BF8-9D4E-887C-AA1345EC415F}" srcOrd="4" destOrd="0" presId="urn:microsoft.com/office/officeart/2005/8/layout/hierarchy2"/>
    <dgm:cxn modelId="{E51529F0-BED8-8D42-8FE2-CB0AF3A356D5}" type="presParOf" srcId="{582B4263-3BF8-9D4E-887C-AA1345EC415F}" destId="{579EB468-C33B-ED4D-920F-CE4724CA57FF}" srcOrd="0" destOrd="0" presId="urn:microsoft.com/office/officeart/2005/8/layout/hierarchy2"/>
    <dgm:cxn modelId="{F120B6C6-2D6E-6548-8AAD-BA67AC894F3A}" type="presParOf" srcId="{DA4A644E-261F-8E45-B05A-478155025DE2}" destId="{E681A2B1-4EFA-3D4C-B5F5-E2EE058F99F5}" srcOrd="5" destOrd="0" presId="urn:microsoft.com/office/officeart/2005/8/layout/hierarchy2"/>
    <dgm:cxn modelId="{513258B4-B3AB-2D45-9DEC-62CA348E7CC7}" type="presParOf" srcId="{E681A2B1-4EFA-3D4C-B5F5-E2EE058F99F5}" destId="{8FD2A7C6-393C-5649-9AA5-E2AA8EC688A0}" srcOrd="0" destOrd="0" presId="urn:microsoft.com/office/officeart/2005/8/layout/hierarchy2"/>
    <dgm:cxn modelId="{F176DE22-79F6-E549-9069-15EF26BDC661}" type="presParOf" srcId="{E681A2B1-4EFA-3D4C-B5F5-E2EE058F99F5}" destId="{D5497A2C-6F7C-1548-9AF1-171655EFEEFC}" srcOrd="1" destOrd="0" presId="urn:microsoft.com/office/officeart/2005/8/layout/hierarchy2"/>
    <dgm:cxn modelId="{0DF60A39-ACE4-C24C-8A69-2C876700672E}" type="presParOf" srcId="{DA4A644E-261F-8E45-B05A-478155025DE2}" destId="{643C22EF-64F1-D841-8C11-12549A32DFBB}" srcOrd="6" destOrd="0" presId="urn:microsoft.com/office/officeart/2005/8/layout/hierarchy2"/>
    <dgm:cxn modelId="{45204F32-BE35-3143-898D-5F09DCA79AC7}" type="presParOf" srcId="{643C22EF-64F1-D841-8C11-12549A32DFBB}" destId="{8111FBEB-BCBA-DF41-8DB0-38B45277DD3E}" srcOrd="0" destOrd="0" presId="urn:microsoft.com/office/officeart/2005/8/layout/hierarchy2"/>
    <dgm:cxn modelId="{88B38484-EDBC-6B45-A015-519921400B49}" type="presParOf" srcId="{DA4A644E-261F-8E45-B05A-478155025DE2}" destId="{4CC1D12F-DE35-F24D-AD44-4BB037636766}" srcOrd="7" destOrd="0" presId="urn:microsoft.com/office/officeart/2005/8/layout/hierarchy2"/>
    <dgm:cxn modelId="{C8B4EDCF-8D3B-7A44-A067-AA4E88D28F38}" type="presParOf" srcId="{4CC1D12F-DE35-F24D-AD44-4BB037636766}" destId="{2FCB55D4-6C01-184D-ACA6-4507380469E5}" srcOrd="0" destOrd="0" presId="urn:microsoft.com/office/officeart/2005/8/layout/hierarchy2"/>
    <dgm:cxn modelId="{BDEC9AEA-E798-C240-89F9-5A6010166783}" type="presParOf" srcId="{4CC1D12F-DE35-F24D-AD44-4BB037636766}" destId="{5D227C8F-1146-2240-83B0-34D4EA1A2A7D}" srcOrd="1" destOrd="0" presId="urn:microsoft.com/office/officeart/2005/8/layout/hierarchy2"/>
    <dgm:cxn modelId="{C7A4BFE7-154C-A941-96B5-275EEC755946}" type="presParOf" srcId="{EC466D7E-6EAA-4F46-BCCE-04E9E4F59A9F}" destId="{E9D65DE4-B6CA-D446-B628-5FA3F540FA20}" srcOrd="2" destOrd="0" presId="urn:microsoft.com/office/officeart/2005/8/layout/hierarchy2"/>
    <dgm:cxn modelId="{44A40977-0CAD-B343-B997-9B9A4FC7D102}" type="presParOf" srcId="{E9D65DE4-B6CA-D446-B628-5FA3F540FA20}" destId="{13382224-9F04-3D4F-97EB-8638DB21AF8C}" srcOrd="0" destOrd="0" presId="urn:microsoft.com/office/officeart/2005/8/layout/hierarchy2"/>
    <dgm:cxn modelId="{0AAB79A0-895D-4C44-B9F9-88E6825BE2A4}" type="presParOf" srcId="{EC466D7E-6EAA-4F46-BCCE-04E9E4F59A9F}" destId="{BE567626-2DB6-CB40-8149-DDC82A09DC16}" srcOrd="3" destOrd="0" presId="urn:microsoft.com/office/officeart/2005/8/layout/hierarchy2"/>
    <dgm:cxn modelId="{5FB2485B-E557-DC41-8C67-A16DD58D7672}" type="presParOf" srcId="{BE567626-2DB6-CB40-8149-DDC82A09DC16}" destId="{7EBF6483-04C0-254F-AFE7-5333A1A12759}" srcOrd="0" destOrd="0" presId="urn:microsoft.com/office/officeart/2005/8/layout/hierarchy2"/>
    <dgm:cxn modelId="{9A90E0B1-7313-284F-9FD0-458D522725DF}" type="presParOf" srcId="{BE567626-2DB6-CB40-8149-DDC82A09DC16}" destId="{7067842B-EC5B-A346-9CCD-1A16A1D1BC98}" srcOrd="1" destOrd="0" presId="urn:microsoft.com/office/officeart/2005/8/layout/hierarchy2"/>
    <dgm:cxn modelId="{83128F03-89FC-1644-9574-3A7062896775}" type="presParOf" srcId="{7067842B-EC5B-A346-9CCD-1A16A1D1BC98}" destId="{8077C994-9164-1640-8340-AE95E33A1F93}" srcOrd="0" destOrd="0" presId="urn:microsoft.com/office/officeart/2005/8/layout/hierarchy2"/>
    <dgm:cxn modelId="{7037DF8C-8BEF-5943-838E-5A16ADF0B5A9}" type="presParOf" srcId="{8077C994-9164-1640-8340-AE95E33A1F93}" destId="{8BFF9620-C30A-144A-9E22-6D443E23EDA0}" srcOrd="0" destOrd="0" presId="urn:microsoft.com/office/officeart/2005/8/layout/hierarchy2"/>
    <dgm:cxn modelId="{2505A0BA-0267-DE42-BD3A-D52A42B82AC1}" type="presParOf" srcId="{7067842B-EC5B-A346-9CCD-1A16A1D1BC98}" destId="{1F738F8E-C74B-5942-9764-5AD74EC8C9D7}" srcOrd="1" destOrd="0" presId="urn:microsoft.com/office/officeart/2005/8/layout/hierarchy2"/>
    <dgm:cxn modelId="{BFA82971-8C26-FB46-8075-B50F35E6C2F6}" type="presParOf" srcId="{1F738F8E-C74B-5942-9764-5AD74EC8C9D7}" destId="{2B265F2E-9205-084A-8E60-29A6C55F8492}" srcOrd="0" destOrd="0" presId="urn:microsoft.com/office/officeart/2005/8/layout/hierarchy2"/>
    <dgm:cxn modelId="{812DBE51-C84E-DD4C-BAC1-13168AE449E6}" type="presParOf" srcId="{1F738F8E-C74B-5942-9764-5AD74EC8C9D7}" destId="{B1B65183-3D95-0B4B-A443-3EA0D08A6CE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CF741BF-B5B3-A149-9BAC-F90A902D3FCE}" type="doc">
      <dgm:prSet loTypeId="urn:microsoft.com/office/officeart/2005/8/layout/vList2" loCatId="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6082ED3-7689-1D41-90BE-1902E4C7AD75}">
      <dgm:prSet phldrT="[Text]" custT="1"/>
      <dgm:spPr/>
      <dgm:t>
        <a:bodyPr/>
        <a:lstStyle/>
        <a:p>
          <a:r>
            <a:rPr lang="en-US" sz="2400" b="1" i="0" dirty="0">
              <a:latin typeface="+mn-lt"/>
              <a:cs typeface="Comic Sans MS"/>
            </a:rPr>
            <a:t>Administration of P4 before OR associated with a lower PR due to  premature secretory changes in the endometrium therefore   IR</a:t>
          </a:r>
        </a:p>
      </dgm:t>
    </dgm:pt>
    <dgm:pt modelId="{BC227D42-9460-C244-B68E-4FAC4D708113}" type="parTrans" cxnId="{03EDF208-7B70-9043-B4D6-2B309A0059D5}">
      <dgm:prSet/>
      <dgm:spPr/>
      <dgm:t>
        <a:bodyPr/>
        <a:lstStyle/>
        <a:p>
          <a:endParaRPr lang="en-US"/>
        </a:p>
      </dgm:t>
    </dgm:pt>
    <dgm:pt modelId="{D950D0BF-85EC-6E41-B69D-5D8C8DC5478B}" type="sibTrans" cxnId="{03EDF208-7B70-9043-B4D6-2B309A0059D5}">
      <dgm:prSet/>
      <dgm:spPr/>
      <dgm:t>
        <a:bodyPr/>
        <a:lstStyle/>
        <a:p>
          <a:endParaRPr lang="en-US"/>
        </a:p>
      </dgm:t>
    </dgm:pt>
    <dgm:pt modelId="{ECF8AEE1-C824-0D4A-986F-93C5E4B0DD05}">
      <dgm:prSet phldrT="[Text]" custT="1"/>
      <dgm:spPr/>
      <dgm:t>
        <a:bodyPr/>
        <a:lstStyle/>
        <a:p>
          <a:r>
            <a:rPr lang="en-US" sz="2400" b="1" i="0" dirty="0">
              <a:latin typeface="+mn-lt"/>
              <a:cs typeface="Comic Sans MS"/>
            </a:rPr>
            <a:t>Decrease in PRs by 24% was seen when LPS was delayed until 6 days after OR compared to 3 days after OR</a:t>
          </a:r>
        </a:p>
      </dgm:t>
    </dgm:pt>
    <dgm:pt modelId="{DEC00807-8C74-324B-AD9D-C3BCCA53A1B0}" type="parTrans" cxnId="{3DEB288C-E00E-0543-B6A9-57B884351E4B}">
      <dgm:prSet/>
      <dgm:spPr/>
      <dgm:t>
        <a:bodyPr/>
        <a:lstStyle/>
        <a:p>
          <a:endParaRPr lang="en-US"/>
        </a:p>
      </dgm:t>
    </dgm:pt>
    <dgm:pt modelId="{C7186FB6-DA5E-7F46-86A2-A50944D37E78}" type="sibTrans" cxnId="{3DEB288C-E00E-0543-B6A9-57B884351E4B}">
      <dgm:prSet/>
      <dgm:spPr/>
      <dgm:t>
        <a:bodyPr/>
        <a:lstStyle/>
        <a:p>
          <a:endParaRPr lang="en-US"/>
        </a:p>
      </dgm:t>
    </dgm:pt>
    <dgm:pt modelId="{3A2305F1-8347-5A48-9C10-31E0C39496E2}">
      <dgm:prSet phldrT="[Text]" custT="1"/>
      <dgm:spPr/>
      <dgm:t>
        <a:bodyPr/>
        <a:lstStyle/>
        <a:p>
          <a:r>
            <a:rPr lang="en-US" sz="2400" b="1" i="0" dirty="0">
              <a:latin typeface="+mn-lt"/>
              <a:cs typeface="Comic Sans MS"/>
            </a:rPr>
            <a:t>No difference was found when LPS was started at OR compared to within 24 </a:t>
          </a:r>
          <a:r>
            <a:rPr lang="mr-IN" sz="2400" b="1" i="0" dirty="0">
              <a:latin typeface="+mn-lt"/>
              <a:cs typeface="Comic Sans MS"/>
            </a:rPr>
            <a:t>–</a:t>
          </a:r>
          <a:r>
            <a:rPr lang="en-US" sz="2400" b="1" i="0" dirty="0">
              <a:latin typeface="+mn-lt"/>
              <a:cs typeface="Comic Sans MS"/>
            </a:rPr>
            <a:t> 48 hours after</a:t>
          </a:r>
        </a:p>
      </dgm:t>
    </dgm:pt>
    <dgm:pt modelId="{AE0863FB-02C9-434B-8823-34764840D293}" type="parTrans" cxnId="{71B7D455-8A12-8042-8A59-56B2CACCC868}">
      <dgm:prSet/>
      <dgm:spPr/>
      <dgm:t>
        <a:bodyPr/>
        <a:lstStyle/>
        <a:p>
          <a:endParaRPr lang="en-US"/>
        </a:p>
      </dgm:t>
    </dgm:pt>
    <dgm:pt modelId="{914E4843-6A92-F344-B95B-598E2CB3B9B4}" type="sibTrans" cxnId="{71B7D455-8A12-8042-8A59-56B2CACCC868}">
      <dgm:prSet/>
      <dgm:spPr/>
      <dgm:t>
        <a:bodyPr/>
        <a:lstStyle/>
        <a:p>
          <a:endParaRPr lang="en-US"/>
        </a:p>
      </dgm:t>
    </dgm:pt>
    <dgm:pt modelId="{13B601E4-BABF-8449-8513-9B6100FF1675}" type="pres">
      <dgm:prSet presAssocID="{5CF741BF-B5B3-A149-9BAC-F90A902D3FCE}" presName="linear" presStyleCnt="0">
        <dgm:presLayoutVars>
          <dgm:animLvl val="lvl"/>
          <dgm:resizeHandles val="exact"/>
        </dgm:presLayoutVars>
      </dgm:prSet>
      <dgm:spPr/>
    </dgm:pt>
    <dgm:pt modelId="{A32DAC0F-F679-5647-BC25-4D95DA745996}" type="pres">
      <dgm:prSet presAssocID="{E6082ED3-7689-1D41-90BE-1902E4C7AD7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92F495E-1FC4-C24B-90D5-3196533A117C}" type="pres">
      <dgm:prSet presAssocID="{D950D0BF-85EC-6E41-B69D-5D8C8DC5478B}" presName="spacer" presStyleCnt="0"/>
      <dgm:spPr/>
    </dgm:pt>
    <dgm:pt modelId="{EC2BBEC9-4AB0-F348-8ECA-C3BA162E939A}" type="pres">
      <dgm:prSet presAssocID="{ECF8AEE1-C824-0D4A-986F-93C5E4B0DD0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F26EE6D-E0E5-FA46-A488-C1FB13880FAD}" type="pres">
      <dgm:prSet presAssocID="{C7186FB6-DA5E-7F46-86A2-A50944D37E78}" presName="spacer" presStyleCnt="0"/>
      <dgm:spPr/>
    </dgm:pt>
    <dgm:pt modelId="{06EC3E9D-1F65-B745-AD39-7C0E33B0AA47}" type="pres">
      <dgm:prSet presAssocID="{3A2305F1-8347-5A48-9C10-31E0C39496E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3EDF208-7B70-9043-B4D6-2B309A0059D5}" srcId="{5CF741BF-B5B3-A149-9BAC-F90A902D3FCE}" destId="{E6082ED3-7689-1D41-90BE-1902E4C7AD75}" srcOrd="0" destOrd="0" parTransId="{BC227D42-9460-C244-B68E-4FAC4D708113}" sibTransId="{D950D0BF-85EC-6E41-B69D-5D8C8DC5478B}"/>
    <dgm:cxn modelId="{CCB23A1C-6241-1145-8D67-3117F2E629EA}" type="presOf" srcId="{3A2305F1-8347-5A48-9C10-31E0C39496E2}" destId="{06EC3E9D-1F65-B745-AD39-7C0E33B0AA47}" srcOrd="0" destOrd="0" presId="urn:microsoft.com/office/officeart/2005/8/layout/vList2"/>
    <dgm:cxn modelId="{AB828126-787F-FA47-A24C-8F0894ACC5F3}" type="presOf" srcId="{E6082ED3-7689-1D41-90BE-1902E4C7AD75}" destId="{A32DAC0F-F679-5647-BC25-4D95DA745996}" srcOrd="0" destOrd="0" presId="urn:microsoft.com/office/officeart/2005/8/layout/vList2"/>
    <dgm:cxn modelId="{FFA7C447-2A40-C94A-B11B-9B060BE6877F}" type="presOf" srcId="{5CF741BF-B5B3-A149-9BAC-F90A902D3FCE}" destId="{13B601E4-BABF-8449-8513-9B6100FF1675}" srcOrd="0" destOrd="0" presId="urn:microsoft.com/office/officeart/2005/8/layout/vList2"/>
    <dgm:cxn modelId="{71B7D455-8A12-8042-8A59-56B2CACCC868}" srcId="{5CF741BF-B5B3-A149-9BAC-F90A902D3FCE}" destId="{3A2305F1-8347-5A48-9C10-31E0C39496E2}" srcOrd="2" destOrd="0" parTransId="{AE0863FB-02C9-434B-8823-34764840D293}" sibTransId="{914E4843-6A92-F344-B95B-598E2CB3B9B4}"/>
    <dgm:cxn modelId="{3DEB288C-E00E-0543-B6A9-57B884351E4B}" srcId="{5CF741BF-B5B3-A149-9BAC-F90A902D3FCE}" destId="{ECF8AEE1-C824-0D4A-986F-93C5E4B0DD05}" srcOrd="1" destOrd="0" parTransId="{DEC00807-8C74-324B-AD9D-C3BCCA53A1B0}" sibTransId="{C7186FB6-DA5E-7F46-86A2-A50944D37E78}"/>
    <dgm:cxn modelId="{8AF1EEE3-13CF-A448-A794-1EE4ADC63102}" type="presOf" srcId="{ECF8AEE1-C824-0D4A-986F-93C5E4B0DD05}" destId="{EC2BBEC9-4AB0-F348-8ECA-C3BA162E939A}" srcOrd="0" destOrd="0" presId="urn:microsoft.com/office/officeart/2005/8/layout/vList2"/>
    <dgm:cxn modelId="{6699D064-9388-A443-A968-9A43B1701E7D}" type="presParOf" srcId="{13B601E4-BABF-8449-8513-9B6100FF1675}" destId="{A32DAC0F-F679-5647-BC25-4D95DA745996}" srcOrd="0" destOrd="0" presId="urn:microsoft.com/office/officeart/2005/8/layout/vList2"/>
    <dgm:cxn modelId="{9AD13FEC-AAA2-044F-B537-535716FA8944}" type="presParOf" srcId="{13B601E4-BABF-8449-8513-9B6100FF1675}" destId="{992F495E-1FC4-C24B-90D5-3196533A117C}" srcOrd="1" destOrd="0" presId="urn:microsoft.com/office/officeart/2005/8/layout/vList2"/>
    <dgm:cxn modelId="{8F347551-7EDF-554D-9E70-E14221333738}" type="presParOf" srcId="{13B601E4-BABF-8449-8513-9B6100FF1675}" destId="{EC2BBEC9-4AB0-F348-8ECA-C3BA162E939A}" srcOrd="2" destOrd="0" presId="urn:microsoft.com/office/officeart/2005/8/layout/vList2"/>
    <dgm:cxn modelId="{C77FE42F-6286-D94A-BF30-DF3791357372}" type="presParOf" srcId="{13B601E4-BABF-8449-8513-9B6100FF1675}" destId="{8F26EE6D-E0E5-FA46-A488-C1FB13880FAD}" srcOrd="3" destOrd="0" presId="urn:microsoft.com/office/officeart/2005/8/layout/vList2"/>
    <dgm:cxn modelId="{886916AE-6A5C-144D-BC93-D260777565B0}" type="presParOf" srcId="{13B601E4-BABF-8449-8513-9B6100FF1675}" destId="{06EC3E9D-1F65-B745-AD39-7C0E33B0AA4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1DAFB0C-7CA8-554C-8FD2-A5EDE4649D1D}" type="doc">
      <dgm:prSet loTypeId="urn:microsoft.com/office/officeart/2005/8/layout/matrix2" loCatId="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C6D7671-6F69-844E-B8BA-2C79C12D4CCD}">
      <dgm:prSet phldrT="[Text]" custT="1"/>
      <dgm:spPr/>
      <dgm:t>
        <a:bodyPr/>
        <a:lstStyle/>
        <a:p>
          <a:r>
            <a:rPr lang="en-US" sz="2000" b="1" i="0" dirty="0">
              <a:latin typeface="+mn-lt"/>
              <a:cs typeface="Comic Sans MS"/>
            </a:rPr>
            <a:t>Usually given till 8 weeks, when the placenta takes over the function of producing hormones</a:t>
          </a:r>
        </a:p>
        <a:p>
          <a:r>
            <a:rPr lang="en-US" sz="1600" b="1" i="1" dirty="0">
              <a:solidFill>
                <a:schemeClr val="accent6">
                  <a:lumMod val="75000"/>
                </a:schemeClr>
              </a:solidFill>
              <a:latin typeface="+mn-lt"/>
              <a:cs typeface="Comic Sans MS"/>
            </a:rPr>
            <a:t>(</a:t>
          </a:r>
          <a:r>
            <a:rPr lang="en-US" sz="1600" b="1" i="1" dirty="0" err="1">
              <a:solidFill>
                <a:schemeClr val="accent6">
                  <a:lumMod val="75000"/>
                </a:schemeClr>
              </a:solidFill>
              <a:latin typeface="+mn-lt"/>
              <a:cs typeface="Comic Sans MS"/>
            </a:rPr>
            <a:t>Costabile</a:t>
          </a:r>
          <a:r>
            <a:rPr lang="en-US" sz="1600" b="1" i="1" dirty="0">
              <a:solidFill>
                <a:schemeClr val="accent6">
                  <a:lumMod val="75000"/>
                </a:schemeClr>
              </a:solidFill>
              <a:latin typeface="+mn-lt"/>
              <a:cs typeface="Comic Sans MS"/>
            </a:rPr>
            <a:t> et al, 2001)</a:t>
          </a:r>
          <a:endParaRPr lang="en-US" sz="2000" b="1" i="1" dirty="0">
            <a:solidFill>
              <a:schemeClr val="accent6">
                <a:lumMod val="75000"/>
              </a:schemeClr>
            </a:solidFill>
            <a:latin typeface="+mn-lt"/>
            <a:cs typeface="Comic Sans MS"/>
          </a:endParaRPr>
        </a:p>
        <a:p>
          <a:r>
            <a:rPr lang="en-US" sz="2000" b="1" i="0" dirty="0">
              <a:latin typeface="+mn-lt"/>
              <a:cs typeface="Comic Sans MS"/>
            </a:rPr>
            <a:t>Up to 12 weeks                                </a:t>
          </a:r>
          <a:r>
            <a:rPr lang="en-US" sz="1600" b="1" i="1" dirty="0">
              <a:solidFill>
                <a:schemeClr val="accent6">
                  <a:lumMod val="75000"/>
                </a:schemeClr>
              </a:solidFill>
              <a:latin typeface="+mn-lt"/>
              <a:cs typeface="Comic Sans MS"/>
            </a:rPr>
            <a:t>(Check et al, 1991)</a:t>
          </a:r>
          <a:endParaRPr lang="en-US" sz="2000" b="1" i="1" dirty="0">
            <a:solidFill>
              <a:schemeClr val="accent6">
                <a:lumMod val="75000"/>
              </a:schemeClr>
            </a:solidFill>
            <a:latin typeface="+mn-lt"/>
            <a:cs typeface="Comic Sans MS"/>
          </a:endParaRPr>
        </a:p>
      </dgm:t>
    </dgm:pt>
    <dgm:pt modelId="{4C6CB7B1-8440-D64F-A04F-D810C585E408}" type="parTrans" cxnId="{5B394B47-6556-824B-B874-EF9E11CBB18A}">
      <dgm:prSet/>
      <dgm:spPr/>
      <dgm:t>
        <a:bodyPr/>
        <a:lstStyle/>
        <a:p>
          <a:endParaRPr lang="en-US"/>
        </a:p>
      </dgm:t>
    </dgm:pt>
    <dgm:pt modelId="{40091064-853E-A947-930B-41DC111299F9}" type="sibTrans" cxnId="{5B394B47-6556-824B-B874-EF9E11CBB18A}">
      <dgm:prSet/>
      <dgm:spPr/>
      <dgm:t>
        <a:bodyPr/>
        <a:lstStyle/>
        <a:p>
          <a:endParaRPr lang="en-US"/>
        </a:p>
      </dgm:t>
    </dgm:pt>
    <dgm:pt modelId="{059E008D-BBA6-7C4B-8B82-27ADB89C5CE9}">
      <dgm:prSet phldrT="[Text]" custT="1"/>
      <dgm:spPr/>
      <dgm:t>
        <a:bodyPr/>
        <a:lstStyle/>
        <a:p>
          <a:r>
            <a:rPr lang="en-US" sz="2000" b="1" i="0" dirty="0">
              <a:latin typeface="+mn-lt"/>
              <a:cs typeface="Comic Sans MS"/>
            </a:rPr>
            <a:t>But according to ASRM guidelines, there is no proven role in adding P4 or </a:t>
          </a:r>
          <a:r>
            <a:rPr lang="en-US" sz="2000" b="1" i="0" dirty="0" err="1">
              <a:latin typeface="+mn-lt"/>
              <a:cs typeface="Comic Sans MS"/>
            </a:rPr>
            <a:t>hCG</a:t>
          </a:r>
          <a:r>
            <a:rPr lang="en-US" sz="2000" b="1" i="0" dirty="0">
              <a:latin typeface="+mn-lt"/>
              <a:cs typeface="Comic Sans MS"/>
            </a:rPr>
            <a:t>   for luteal support once a pregnancy has been established</a:t>
          </a:r>
        </a:p>
        <a:p>
          <a:r>
            <a:rPr lang="en-US" sz="1600" b="1" i="1" dirty="0">
              <a:solidFill>
                <a:schemeClr val="accent6">
                  <a:lumMod val="75000"/>
                </a:schemeClr>
              </a:solidFill>
              <a:latin typeface="+mn-lt"/>
              <a:cs typeface="Comic Sans MS"/>
            </a:rPr>
            <a:t>Stelling et al, 1999; Penzias,2002; Jacobs &amp; Balen,2003, Andersen et al. Hum </a:t>
          </a:r>
          <a:r>
            <a:rPr lang="en-US" sz="1600" b="1" i="1" dirty="0" err="1">
              <a:solidFill>
                <a:schemeClr val="accent6">
                  <a:lumMod val="75000"/>
                </a:schemeClr>
              </a:solidFill>
              <a:latin typeface="+mn-lt"/>
              <a:cs typeface="Comic Sans MS"/>
            </a:rPr>
            <a:t>Reprod</a:t>
          </a:r>
          <a:r>
            <a:rPr lang="en-US" sz="1600" b="1" i="1" dirty="0">
              <a:solidFill>
                <a:schemeClr val="accent6">
                  <a:lumMod val="75000"/>
                </a:schemeClr>
              </a:solidFill>
              <a:latin typeface="+mn-lt"/>
              <a:cs typeface="Comic Sans MS"/>
            </a:rPr>
            <a:t> 2002  </a:t>
          </a:r>
          <a:r>
            <a:rPr lang="en-US" sz="1600" b="1" i="1" dirty="0">
              <a:solidFill>
                <a:schemeClr val="accent6">
                  <a:lumMod val="75000"/>
                </a:schemeClr>
              </a:solidFill>
              <a:latin typeface="+mn-lt"/>
              <a:cs typeface="Comic Sans MS" charset="0"/>
            </a:rPr>
            <a:t>Elena H. </a:t>
          </a:r>
          <a:r>
            <a:rPr lang="en-US" sz="1600" b="1" i="1" dirty="0" err="1">
              <a:solidFill>
                <a:schemeClr val="accent6">
                  <a:lumMod val="75000"/>
                </a:schemeClr>
              </a:solidFill>
              <a:latin typeface="+mn-lt"/>
              <a:cs typeface="Comic Sans MS" charset="0"/>
            </a:rPr>
            <a:t>Yanushpolsky</a:t>
          </a:r>
          <a:r>
            <a:rPr lang="en-US" sz="1600" b="1" i="1" dirty="0">
              <a:solidFill>
                <a:schemeClr val="accent6">
                  <a:lumMod val="75000"/>
                </a:schemeClr>
              </a:solidFill>
              <a:latin typeface="+mn-lt"/>
              <a:cs typeface="Comic Sans MS" charset="0"/>
            </a:rPr>
            <a:t>; 2015</a:t>
          </a:r>
          <a:endParaRPr lang="en-US" sz="1600" b="1" i="1" dirty="0">
            <a:solidFill>
              <a:schemeClr val="accent6">
                <a:lumMod val="75000"/>
              </a:schemeClr>
            </a:solidFill>
            <a:latin typeface="+mn-lt"/>
            <a:cs typeface="Comic Sans MS"/>
          </a:endParaRPr>
        </a:p>
      </dgm:t>
    </dgm:pt>
    <dgm:pt modelId="{3848DC9A-595D-3A44-BB0F-B5E1854D2D17}" type="parTrans" cxnId="{A377FDAB-AAB2-764C-A8D7-89257CD98219}">
      <dgm:prSet/>
      <dgm:spPr/>
      <dgm:t>
        <a:bodyPr/>
        <a:lstStyle/>
        <a:p>
          <a:endParaRPr lang="en-US"/>
        </a:p>
      </dgm:t>
    </dgm:pt>
    <dgm:pt modelId="{54CAA1D4-8BFA-B746-96D5-18EF750DDBD4}" type="sibTrans" cxnId="{A377FDAB-AAB2-764C-A8D7-89257CD98219}">
      <dgm:prSet/>
      <dgm:spPr/>
      <dgm:t>
        <a:bodyPr/>
        <a:lstStyle/>
        <a:p>
          <a:endParaRPr lang="en-US"/>
        </a:p>
      </dgm:t>
    </dgm:pt>
    <dgm:pt modelId="{F9D21FE3-7785-714D-A802-4D6A2109CEDB}">
      <dgm:prSet phldrT="[Text]" custT="1"/>
      <dgm:spPr/>
      <dgm:t>
        <a:bodyPr/>
        <a:lstStyle/>
        <a:p>
          <a:r>
            <a:rPr lang="en-US" sz="2000" b="1" i="0" dirty="0">
              <a:latin typeface="+mn-lt"/>
              <a:cs typeface="Comic Sans MS"/>
            </a:rPr>
            <a:t>Use of supplemental P4, in a non-ART cycle beyond the time of expected menses (i.e., 2 weeks after ovulation), is   not proven beneficial </a:t>
          </a:r>
        </a:p>
      </dgm:t>
    </dgm:pt>
    <dgm:pt modelId="{A3C8B4B2-A60A-3840-A477-DF56BC9CC1A6}" type="parTrans" cxnId="{55867F49-AAB5-A64B-A660-DB39D9262EDB}">
      <dgm:prSet/>
      <dgm:spPr/>
      <dgm:t>
        <a:bodyPr/>
        <a:lstStyle/>
        <a:p>
          <a:endParaRPr lang="en-US"/>
        </a:p>
      </dgm:t>
    </dgm:pt>
    <dgm:pt modelId="{BBDCEA4B-3BF0-9B42-B018-7B762B558A80}" type="sibTrans" cxnId="{55867F49-AAB5-A64B-A660-DB39D9262EDB}">
      <dgm:prSet/>
      <dgm:spPr/>
      <dgm:t>
        <a:bodyPr/>
        <a:lstStyle/>
        <a:p>
          <a:endParaRPr lang="en-US"/>
        </a:p>
      </dgm:t>
    </dgm:pt>
    <dgm:pt modelId="{0CA240C5-E7E6-064F-A54C-F3CA7EA6E8BA}">
      <dgm:prSet phldrT="[Text]" custT="1"/>
      <dgm:spPr/>
      <dgm:t>
        <a:bodyPr/>
        <a:lstStyle/>
        <a:p>
          <a:pPr algn="ctr" rtl="0"/>
          <a:r>
            <a:rPr lang="en-US" sz="2000" b="1" i="0" dirty="0">
              <a:latin typeface="+mn-lt"/>
              <a:cs typeface="Comic Sans MS"/>
            </a:rPr>
            <a:t>Recent RCT: no benefit after 1st ultrasound</a:t>
          </a:r>
        </a:p>
        <a:p>
          <a:pPr algn="ctr" rtl="0"/>
          <a:r>
            <a:rPr lang="en-US" sz="2000" b="1" i="0" dirty="0">
              <a:latin typeface="+mn-lt"/>
              <a:cs typeface="Comic Sans MS"/>
            </a:rPr>
            <a:t>                        </a:t>
          </a:r>
        </a:p>
        <a:p>
          <a:pPr algn="ctr" rtl="0"/>
          <a:r>
            <a:rPr lang="en-US" sz="1600" b="1" i="1" dirty="0" err="1">
              <a:solidFill>
                <a:schemeClr val="accent6">
                  <a:lumMod val="75000"/>
                </a:schemeClr>
              </a:solidFill>
              <a:latin typeface="+mn-lt"/>
              <a:cs typeface="Comic Sans MS"/>
            </a:rPr>
            <a:t>Aboulghar</a:t>
          </a:r>
          <a:r>
            <a:rPr lang="en-US" sz="1600" b="1" i="1" dirty="0">
              <a:solidFill>
                <a:schemeClr val="accent6">
                  <a:lumMod val="75000"/>
                </a:schemeClr>
              </a:solidFill>
              <a:latin typeface="+mn-lt"/>
              <a:cs typeface="Comic Sans MS"/>
            </a:rPr>
            <a:t> et al. Hum </a:t>
          </a:r>
          <a:r>
            <a:rPr lang="en-US" sz="1600" b="1" i="1" dirty="0" err="1">
              <a:solidFill>
                <a:schemeClr val="accent6">
                  <a:lumMod val="75000"/>
                </a:schemeClr>
              </a:solidFill>
              <a:latin typeface="+mn-lt"/>
              <a:cs typeface="Comic Sans MS"/>
            </a:rPr>
            <a:t>Reprod</a:t>
          </a:r>
          <a:r>
            <a:rPr lang="en-US" sz="1600" b="1" i="1" dirty="0">
              <a:solidFill>
                <a:schemeClr val="accent6">
                  <a:lumMod val="75000"/>
                </a:schemeClr>
              </a:solidFill>
              <a:latin typeface="+mn-lt"/>
              <a:cs typeface="Comic Sans MS"/>
            </a:rPr>
            <a:t> 2008;  Kyrou et al. Hum </a:t>
          </a:r>
          <a:r>
            <a:rPr lang="en-US" sz="1600" b="1" i="1" dirty="0" err="1">
              <a:solidFill>
                <a:schemeClr val="accent6">
                  <a:lumMod val="75000"/>
                </a:schemeClr>
              </a:solidFill>
              <a:latin typeface="+mn-lt"/>
              <a:cs typeface="Comic Sans MS"/>
            </a:rPr>
            <a:t>Reprod</a:t>
          </a:r>
          <a:r>
            <a:rPr lang="en-US" sz="1600" b="1" i="1" dirty="0">
              <a:solidFill>
                <a:schemeClr val="accent6">
                  <a:lumMod val="75000"/>
                </a:schemeClr>
              </a:solidFill>
              <a:latin typeface="+mn-lt"/>
              <a:cs typeface="Comic Sans MS"/>
            </a:rPr>
            <a:t> 2011;  Kohls et al. </a:t>
          </a:r>
          <a:r>
            <a:rPr lang="en-US" sz="1600" b="1" i="1" dirty="0" err="1">
              <a:solidFill>
                <a:schemeClr val="accent6">
                  <a:lumMod val="75000"/>
                </a:schemeClr>
              </a:solidFill>
              <a:latin typeface="+mn-lt"/>
              <a:cs typeface="Comic Sans MS"/>
            </a:rPr>
            <a:t>Fertil</a:t>
          </a:r>
          <a:r>
            <a:rPr lang="en-US" sz="1600" b="1" i="1" dirty="0">
              <a:solidFill>
                <a:schemeClr val="accent6">
                  <a:lumMod val="75000"/>
                </a:schemeClr>
              </a:solidFill>
              <a:latin typeface="+mn-lt"/>
              <a:cs typeface="Comic Sans MS"/>
            </a:rPr>
            <a:t> </a:t>
          </a:r>
          <a:r>
            <a:rPr lang="en-US" sz="1600" b="1" i="1" dirty="0" err="1">
              <a:solidFill>
                <a:schemeClr val="accent6">
                  <a:lumMod val="75000"/>
                </a:schemeClr>
              </a:solidFill>
              <a:latin typeface="+mn-lt"/>
              <a:cs typeface="Comic Sans MS"/>
            </a:rPr>
            <a:t>Steril</a:t>
          </a:r>
          <a:r>
            <a:rPr lang="en-US" sz="1600" b="1" i="1" dirty="0">
              <a:solidFill>
                <a:schemeClr val="accent6">
                  <a:lumMod val="75000"/>
                </a:schemeClr>
              </a:solidFill>
              <a:latin typeface="+mn-lt"/>
              <a:cs typeface="Comic Sans MS"/>
            </a:rPr>
            <a:t> 2012      </a:t>
          </a:r>
        </a:p>
      </dgm:t>
    </dgm:pt>
    <dgm:pt modelId="{652CE234-8669-274B-87DC-799C001DAEBF}" type="sibTrans" cxnId="{B099335D-286E-A546-AB23-696B22BDD2F4}">
      <dgm:prSet/>
      <dgm:spPr/>
      <dgm:t>
        <a:bodyPr/>
        <a:lstStyle/>
        <a:p>
          <a:endParaRPr lang="en-US"/>
        </a:p>
      </dgm:t>
    </dgm:pt>
    <dgm:pt modelId="{1B458766-0BF8-AD47-81A9-D6C6F5B15FCE}" type="parTrans" cxnId="{B099335D-286E-A546-AB23-696B22BDD2F4}">
      <dgm:prSet/>
      <dgm:spPr/>
      <dgm:t>
        <a:bodyPr/>
        <a:lstStyle/>
        <a:p>
          <a:endParaRPr lang="en-US"/>
        </a:p>
      </dgm:t>
    </dgm:pt>
    <dgm:pt modelId="{B2E97941-1FE2-1847-B325-A14FB216AAF2}" type="pres">
      <dgm:prSet presAssocID="{81DAFB0C-7CA8-554C-8FD2-A5EDE4649D1D}" presName="matrix" presStyleCnt="0">
        <dgm:presLayoutVars>
          <dgm:chMax val="1"/>
          <dgm:dir/>
          <dgm:resizeHandles val="exact"/>
        </dgm:presLayoutVars>
      </dgm:prSet>
      <dgm:spPr/>
    </dgm:pt>
    <dgm:pt modelId="{57481270-4332-D249-B059-815664EF0EEE}" type="pres">
      <dgm:prSet presAssocID="{81DAFB0C-7CA8-554C-8FD2-A5EDE4649D1D}" presName="axisShape" presStyleLbl="bgShp" presStyleIdx="0" presStyleCnt="1" custScaleX="138335"/>
      <dgm:spPr/>
    </dgm:pt>
    <dgm:pt modelId="{EB1F4ED0-7B81-9C48-B3E5-0993E1110F99}" type="pres">
      <dgm:prSet presAssocID="{81DAFB0C-7CA8-554C-8FD2-A5EDE4649D1D}" presName="rect1" presStyleLbl="node1" presStyleIdx="0" presStyleCnt="4" custScaleX="177023" custLinFactNeighborX="-43671" custLinFactNeighborY="-2747">
        <dgm:presLayoutVars>
          <dgm:chMax val="0"/>
          <dgm:chPref val="0"/>
          <dgm:bulletEnabled val="1"/>
        </dgm:presLayoutVars>
      </dgm:prSet>
      <dgm:spPr/>
    </dgm:pt>
    <dgm:pt modelId="{26E25882-8558-BF4C-BE13-10BAF718B973}" type="pres">
      <dgm:prSet presAssocID="{81DAFB0C-7CA8-554C-8FD2-A5EDE4649D1D}" presName="rect2" presStyleLbl="node1" presStyleIdx="1" presStyleCnt="4" custScaleX="178288" custLinFactNeighborX="43957" custLinFactNeighborY="-2746">
        <dgm:presLayoutVars>
          <dgm:chMax val="0"/>
          <dgm:chPref val="0"/>
          <dgm:bulletEnabled val="1"/>
        </dgm:presLayoutVars>
      </dgm:prSet>
      <dgm:spPr/>
    </dgm:pt>
    <dgm:pt modelId="{0FA43FD4-A664-AB44-982B-A380C54A1E63}" type="pres">
      <dgm:prSet presAssocID="{81DAFB0C-7CA8-554C-8FD2-A5EDE4649D1D}" presName="rect3" presStyleLbl="node1" presStyleIdx="2" presStyleCnt="4" custScaleX="192939" custLinFactNeighborX="-41209" custLinFactNeighborY="2748">
        <dgm:presLayoutVars>
          <dgm:chMax val="0"/>
          <dgm:chPref val="0"/>
          <dgm:bulletEnabled val="1"/>
        </dgm:presLayoutVars>
      </dgm:prSet>
      <dgm:spPr/>
    </dgm:pt>
    <dgm:pt modelId="{26BFCF1C-B070-8444-AF7E-4BCE8AA4CB5D}" type="pres">
      <dgm:prSet presAssocID="{81DAFB0C-7CA8-554C-8FD2-A5EDE4649D1D}" presName="rect4" presStyleLbl="node1" presStyleIdx="3" presStyleCnt="4" custScaleX="176989" custLinFactNeighborX="42124" custLinFactNeighborY="1832">
        <dgm:presLayoutVars>
          <dgm:chMax val="0"/>
          <dgm:chPref val="0"/>
          <dgm:bulletEnabled val="1"/>
        </dgm:presLayoutVars>
      </dgm:prSet>
      <dgm:spPr/>
    </dgm:pt>
  </dgm:ptLst>
  <dgm:cxnLst>
    <dgm:cxn modelId="{5B394B47-6556-824B-B874-EF9E11CBB18A}" srcId="{81DAFB0C-7CA8-554C-8FD2-A5EDE4649D1D}" destId="{DC6D7671-6F69-844E-B8BA-2C79C12D4CCD}" srcOrd="0" destOrd="0" parTransId="{4C6CB7B1-8440-D64F-A04F-D810C585E408}" sibTransId="{40091064-853E-A947-930B-41DC111299F9}"/>
    <dgm:cxn modelId="{0717EE48-5409-2A45-8A0B-1992F4012416}" type="presOf" srcId="{F9D21FE3-7785-714D-A802-4D6A2109CEDB}" destId="{26BFCF1C-B070-8444-AF7E-4BCE8AA4CB5D}" srcOrd="0" destOrd="0" presId="urn:microsoft.com/office/officeart/2005/8/layout/matrix2"/>
    <dgm:cxn modelId="{55867F49-AAB5-A64B-A660-DB39D9262EDB}" srcId="{81DAFB0C-7CA8-554C-8FD2-A5EDE4649D1D}" destId="{F9D21FE3-7785-714D-A802-4D6A2109CEDB}" srcOrd="3" destOrd="0" parTransId="{A3C8B4B2-A60A-3840-A477-DF56BC9CC1A6}" sibTransId="{BBDCEA4B-3BF0-9B42-B018-7B762B558A80}"/>
    <dgm:cxn modelId="{ED11C54B-4612-1F4C-BB78-D4A93D3CDE81}" type="presOf" srcId="{81DAFB0C-7CA8-554C-8FD2-A5EDE4649D1D}" destId="{B2E97941-1FE2-1847-B325-A14FB216AAF2}" srcOrd="0" destOrd="0" presId="urn:microsoft.com/office/officeart/2005/8/layout/matrix2"/>
    <dgm:cxn modelId="{B099335D-286E-A546-AB23-696B22BDD2F4}" srcId="{81DAFB0C-7CA8-554C-8FD2-A5EDE4649D1D}" destId="{0CA240C5-E7E6-064F-A54C-F3CA7EA6E8BA}" srcOrd="2" destOrd="0" parTransId="{1B458766-0BF8-AD47-81A9-D6C6F5B15FCE}" sibTransId="{652CE234-8669-274B-87DC-799C001DAEBF}"/>
    <dgm:cxn modelId="{A254847D-6A9E-7B4F-853D-150286DB15C6}" type="presOf" srcId="{0CA240C5-E7E6-064F-A54C-F3CA7EA6E8BA}" destId="{0FA43FD4-A664-AB44-982B-A380C54A1E63}" srcOrd="0" destOrd="0" presId="urn:microsoft.com/office/officeart/2005/8/layout/matrix2"/>
    <dgm:cxn modelId="{A377FDAB-AAB2-764C-A8D7-89257CD98219}" srcId="{81DAFB0C-7CA8-554C-8FD2-A5EDE4649D1D}" destId="{059E008D-BBA6-7C4B-8B82-27ADB89C5CE9}" srcOrd="1" destOrd="0" parTransId="{3848DC9A-595D-3A44-BB0F-B5E1854D2D17}" sibTransId="{54CAA1D4-8BFA-B746-96D5-18EF750DDBD4}"/>
    <dgm:cxn modelId="{A09524AF-FF6E-8B4E-9EE0-4D613A6AB46A}" type="presOf" srcId="{059E008D-BBA6-7C4B-8B82-27ADB89C5CE9}" destId="{26E25882-8558-BF4C-BE13-10BAF718B973}" srcOrd="0" destOrd="0" presId="urn:microsoft.com/office/officeart/2005/8/layout/matrix2"/>
    <dgm:cxn modelId="{3C27F3B4-B641-0949-8E7F-5E6AD1AABC72}" type="presOf" srcId="{DC6D7671-6F69-844E-B8BA-2C79C12D4CCD}" destId="{EB1F4ED0-7B81-9C48-B3E5-0993E1110F99}" srcOrd="0" destOrd="0" presId="urn:microsoft.com/office/officeart/2005/8/layout/matrix2"/>
    <dgm:cxn modelId="{3D7288F2-55CF-4F40-8286-A4A665DFC6D6}" type="presParOf" srcId="{B2E97941-1FE2-1847-B325-A14FB216AAF2}" destId="{57481270-4332-D249-B059-815664EF0EEE}" srcOrd="0" destOrd="0" presId="urn:microsoft.com/office/officeart/2005/8/layout/matrix2"/>
    <dgm:cxn modelId="{B5E05060-A924-6945-96B0-EFAFD32DBA98}" type="presParOf" srcId="{B2E97941-1FE2-1847-B325-A14FB216AAF2}" destId="{EB1F4ED0-7B81-9C48-B3E5-0993E1110F99}" srcOrd="1" destOrd="0" presId="urn:microsoft.com/office/officeart/2005/8/layout/matrix2"/>
    <dgm:cxn modelId="{33DCABB5-7446-DE4B-AFBC-1DD2F4607538}" type="presParOf" srcId="{B2E97941-1FE2-1847-B325-A14FB216AAF2}" destId="{26E25882-8558-BF4C-BE13-10BAF718B973}" srcOrd="2" destOrd="0" presId="urn:microsoft.com/office/officeart/2005/8/layout/matrix2"/>
    <dgm:cxn modelId="{4B0E9940-0EB0-E041-8C1A-9A082E1704A5}" type="presParOf" srcId="{B2E97941-1FE2-1847-B325-A14FB216AAF2}" destId="{0FA43FD4-A664-AB44-982B-A380C54A1E63}" srcOrd="3" destOrd="0" presId="urn:microsoft.com/office/officeart/2005/8/layout/matrix2"/>
    <dgm:cxn modelId="{B1372D0D-A5CC-4748-86E3-10069EA7BBF3}" type="presParOf" srcId="{B2E97941-1FE2-1847-B325-A14FB216AAF2}" destId="{26BFCF1C-B070-8444-AF7E-4BCE8AA4CB5D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6CDC1E4-7D3B-9347-B2AE-817FE92C9443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3899D98-B6D7-A840-B645-12EEB215EC91}">
      <dgm:prSet phldrT="[Text]" custT="1"/>
      <dgm:spPr/>
      <dgm:t>
        <a:bodyPr/>
        <a:lstStyle/>
        <a:p>
          <a:r>
            <a: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cs typeface="+mn-cs"/>
            </a:rPr>
            <a:t>Take home messages</a:t>
          </a:r>
          <a:endParaRPr lang="en-US" sz="4000" dirty="0">
            <a:solidFill>
              <a:srgbClr val="C00000"/>
            </a:solidFill>
            <a:latin typeface="+mn-lt"/>
          </a:endParaRPr>
        </a:p>
      </dgm:t>
    </dgm:pt>
    <dgm:pt modelId="{C8D4CCD1-1C58-8446-BE7A-D6F54A76EFCA}" type="parTrans" cxnId="{4995CD31-E47F-A843-B0F5-FDF64028951A}">
      <dgm:prSet/>
      <dgm:spPr/>
      <dgm:t>
        <a:bodyPr/>
        <a:lstStyle/>
        <a:p>
          <a:endParaRPr lang="en-US"/>
        </a:p>
      </dgm:t>
    </dgm:pt>
    <dgm:pt modelId="{1AE2E403-35B7-484A-B3B5-E4E676A306EF}" type="sibTrans" cxnId="{4995CD31-E47F-A843-B0F5-FDF64028951A}">
      <dgm:prSet/>
      <dgm:spPr/>
      <dgm:t>
        <a:bodyPr/>
        <a:lstStyle/>
        <a:p>
          <a:endParaRPr lang="en-US"/>
        </a:p>
      </dgm:t>
    </dgm:pt>
    <dgm:pt modelId="{E172D3C2-CDCD-CA42-9381-3D679C9C98C9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en-US" sz="2400" b="1" i="0" dirty="0">
              <a:latin typeface="Calibri Regular"/>
              <a:cs typeface="Comic Sans MS"/>
            </a:rPr>
            <a:t>In COS  luteal endocrinology and endometrium is complicated by possible effects of pituitary down-regulation with GnRH analogues</a:t>
          </a:r>
        </a:p>
        <a:p>
          <a:pPr>
            <a:lnSpc>
              <a:spcPct val="120000"/>
            </a:lnSpc>
          </a:pPr>
          <a:r>
            <a:rPr lang="en-US" sz="2400" b="1" i="0" dirty="0">
              <a:latin typeface="Calibri Regular"/>
              <a:cs typeface="Comic Sans MS"/>
            </a:rPr>
            <a:t>use of HCG or </a:t>
          </a:r>
          <a:r>
            <a:rPr lang="en-US" sz="2400" b="1" i="0" dirty="0" err="1">
              <a:latin typeface="Calibri Regular"/>
              <a:cs typeface="Comic Sans MS"/>
            </a:rPr>
            <a:t>GnRHa</a:t>
          </a:r>
          <a:r>
            <a:rPr lang="en-US" sz="2400" b="1" i="0" dirty="0">
              <a:latin typeface="Calibri Regular"/>
              <a:cs typeface="Comic Sans MS"/>
            </a:rPr>
            <a:t> to trigger oocyte maturation </a:t>
          </a:r>
        </a:p>
      </dgm:t>
    </dgm:pt>
    <dgm:pt modelId="{BE118DFE-1C30-1741-952A-5190B9E9E2FA}" type="parTrans" cxnId="{89FE8B60-1C0C-0840-9966-A8FBF3CD181B}">
      <dgm:prSet/>
      <dgm:spPr/>
      <dgm:t>
        <a:bodyPr/>
        <a:lstStyle/>
        <a:p>
          <a:endParaRPr lang="en-US"/>
        </a:p>
      </dgm:t>
    </dgm:pt>
    <dgm:pt modelId="{AD75B779-1FA0-4F48-B018-323F4F8F9AAC}" type="sibTrans" cxnId="{89FE8B60-1C0C-0840-9966-A8FBF3CD181B}">
      <dgm:prSet/>
      <dgm:spPr/>
      <dgm:t>
        <a:bodyPr/>
        <a:lstStyle/>
        <a:p>
          <a:endParaRPr lang="en-US"/>
        </a:p>
      </dgm:t>
    </dgm:pt>
    <dgm:pt modelId="{2EFF10B8-83D1-6549-9B22-9FDD10405D3B}">
      <dgm:prSet phldrT="[Text]" custT="1"/>
      <dgm:spPr/>
      <dgm:t>
        <a:bodyPr/>
        <a:lstStyle/>
        <a:p>
          <a:pPr>
            <a:lnSpc>
              <a:spcPct val="140000"/>
            </a:lnSpc>
          </a:pPr>
          <a:r>
            <a:rPr lang="en-US" sz="2400" b="1" i="0" dirty="0">
              <a:latin typeface="Calibri Regular"/>
              <a:cs typeface="Comic Sans MS"/>
            </a:rPr>
            <a:t>Endometrium is subject to altered endocrinological environment due to supra-physiological steroid levels which are responsible for impaired implantation </a:t>
          </a:r>
        </a:p>
      </dgm:t>
    </dgm:pt>
    <dgm:pt modelId="{D6C75EEA-5BDE-EF47-87CB-CE14A848959C}" type="parTrans" cxnId="{B2F04EE3-D306-F94E-B0B1-657627AF5210}">
      <dgm:prSet/>
      <dgm:spPr/>
      <dgm:t>
        <a:bodyPr/>
        <a:lstStyle/>
        <a:p>
          <a:endParaRPr lang="en-US"/>
        </a:p>
      </dgm:t>
    </dgm:pt>
    <dgm:pt modelId="{E76F6DA9-07C8-0E45-B81D-D179324D8103}" type="sibTrans" cxnId="{B2F04EE3-D306-F94E-B0B1-657627AF5210}">
      <dgm:prSet/>
      <dgm:spPr/>
      <dgm:t>
        <a:bodyPr/>
        <a:lstStyle/>
        <a:p>
          <a:endParaRPr lang="en-US"/>
        </a:p>
      </dgm:t>
    </dgm:pt>
    <dgm:pt modelId="{C5522DE6-32BA-2B48-B576-E81267D5E527}">
      <dgm:prSet phldrT="[Text]" custT="1"/>
      <dgm:spPr/>
      <dgm:t>
        <a:bodyPr/>
        <a:lstStyle/>
        <a:p>
          <a:pPr>
            <a:lnSpc>
              <a:spcPct val="130000"/>
            </a:lnSpc>
          </a:pPr>
          <a:r>
            <a:rPr lang="en-US" sz="2400" b="1" i="0" dirty="0">
              <a:latin typeface="Calibri Regular"/>
              <a:cs typeface="Comic Sans MS"/>
            </a:rPr>
            <a:t>LPS is essential in all ART cycles and those Non-ART OI cycles, which use GT and GnRH analogues</a:t>
          </a:r>
        </a:p>
      </dgm:t>
    </dgm:pt>
    <dgm:pt modelId="{F168D1C2-4C18-C649-B330-A3D3D18B1B13}" type="parTrans" cxnId="{0E67B448-66D3-604C-8120-B7FCD42FEA37}">
      <dgm:prSet/>
      <dgm:spPr/>
      <dgm:t>
        <a:bodyPr/>
        <a:lstStyle/>
        <a:p>
          <a:endParaRPr lang="en-US"/>
        </a:p>
      </dgm:t>
    </dgm:pt>
    <dgm:pt modelId="{6DE53CCE-26DD-6E4B-82E5-8876B8114E3D}" type="sibTrans" cxnId="{0E67B448-66D3-604C-8120-B7FCD42FEA37}">
      <dgm:prSet/>
      <dgm:spPr/>
      <dgm:t>
        <a:bodyPr/>
        <a:lstStyle/>
        <a:p>
          <a:endParaRPr lang="en-US"/>
        </a:p>
      </dgm:t>
    </dgm:pt>
    <dgm:pt modelId="{8481013F-4415-A447-97DE-1B72033F0E41}" type="pres">
      <dgm:prSet presAssocID="{F6CDC1E4-7D3B-9347-B2AE-817FE92C944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89A5A7C-A3DF-954E-9F7C-505FB6B5F17C}" type="pres">
      <dgm:prSet presAssocID="{D3899D98-B6D7-A840-B645-12EEB215EC91}" presName="root1" presStyleCnt="0"/>
      <dgm:spPr/>
    </dgm:pt>
    <dgm:pt modelId="{0A000466-48F7-DD4A-9598-03794E050AAB}" type="pres">
      <dgm:prSet presAssocID="{D3899D98-B6D7-A840-B645-12EEB215EC91}" presName="LevelOneTextNode" presStyleLbl="node0" presStyleIdx="0" presStyleCnt="1">
        <dgm:presLayoutVars>
          <dgm:chPref val="3"/>
        </dgm:presLayoutVars>
      </dgm:prSet>
      <dgm:spPr/>
    </dgm:pt>
    <dgm:pt modelId="{BD36BB5A-4FEA-B542-91FE-144D0452FFF1}" type="pres">
      <dgm:prSet presAssocID="{D3899D98-B6D7-A840-B645-12EEB215EC91}" presName="level2hierChild" presStyleCnt="0"/>
      <dgm:spPr/>
    </dgm:pt>
    <dgm:pt modelId="{0B2D1E30-4F2C-9441-953B-F3D9C447A0C8}" type="pres">
      <dgm:prSet presAssocID="{BE118DFE-1C30-1741-952A-5190B9E9E2FA}" presName="conn2-1" presStyleLbl="parChTrans1D2" presStyleIdx="0" presStyleCnt="3"/>
      <dgm:spPr/>
    </dgm:pt>
    <dgm:pt modelId="{DB9A5D98-57F2-F34A-9C85-00881901C640}" type="pres">
      <dgm:prSet presAssocID="{BE118DFE-1C30-1741-952A-5190B9E9E2FA}" presName="connTx" presStyleLbl="parChTrans1D2" presStyleIdx="0" presStyleCnt="3"/>
      <dgm:spPr/>
    </dgm:pt>
    <dgm:pt modelId="{F180FB4C-1518-FD43-8F72-02B5B5566337}" type="pres">
      <dgm:prSet presAssocID="{E172D3C2-CDCD-CA42-9381-3D679C9C98C9}" presName="root2" presStyleCnt="0"/>
      <dgm:spPr/>
    </dgm:pt>
    <dgm:pt modelId="{F2C95B04-5CF5-BA4F-A668-1FE84FBB8FDC}" type="pres">
      <dgm:prSet presAssocID="{E172D3C2-CDCD-CA42-9381-3D679C9C98C9}" presName="LevelTwoTextNode" presStyleLbl="node2" presStyleIdx="0" presStyleCnt="3" custScaleX="218747" custScaleY="176348" custLinFactNeighborY="-56416">
        <dgm:presLayoutVars>
          <dgm:chPref val="3"/>
        </dgm:presLayoutVars>
      </dgm:prSet>
      <dgm:spPr/>
    </dgm:pt>
    <dgm:pt modelId="{A0864DC8-97FA-7D43-A6A6-5AA4DEC389CB}" type="pres">
      <dgm:prSet presAssocID="{E172D3C2-CDCD-CA42-9381-3D679C9C98C9}" presName="level3hierChild" presStyleCnt="0"/>
      <dgm:spPr/>
    </dgm:pt>
    <dgm:pt modelId="{6B801CF3-2D63-ED4B-A29D-A49452663160}" type="pres">
      <dgm:prSet presAssocID="{D6C75EEA-5BDE-EF47-87CB-CE14A848959C}" presName="conn2-1" presStyleLbl="parChTrans1D2" presStyleIdx="1" presStyleCnt="3"/>
      <dgm:spPr/>
    </dgm:pt>
    <dgm:pt modelId="{2663D5BE-487A-0A4B-8BD5-CDE5F9F6A6B3}" type="pres">
      <dgm:prSet presAssocID="{D6C75EEA-5BDE-EF47-87CB-CE14A848959C}" presName="connTx" presStyleLbl="parChTrans1D2" presStyleIdx="1" presStyleCnt="3"/>
      <dgm:spPr/>
    </dgm:pt>
    <dgm:pt modelId="{E17ED28A-E5DA-FA42-82B6-29C75C229A02}" type="pres">
      <dgm:prSet presAssocID="{2EFF10B8-83D1-6549-9B22-9FDD10405D3B}" presName="root2" presStyleCnt="0"/>
      <dgm:spPr/>
    </dgm:pt>
    <dgm:pt modelId="{E247766A-46B4-BC45-9903-7428B352046D}" type="pres">
      <dgm:prSet presAssocID="{2EFF10B8-83D1-6549-9B22-9FDD10405D3B}" presName="LevelTwoTextNode" presStyleLbl="node2" presStyleIdx="1" presStyleCnt="3" custScaleX="218747" custScaleY="145396">
        <dgm:presLayoutVars>
          <dgm:chPref val="3"/>
        </dgm:presLayoutVars>
      </dgm:prSet>
      <dgm:spPr/>
    </dgm:pt>
    <dgm:pt modelId="{454C09B2-8B21-D840-AC3F-695D2ED08AAF}" type="pres">
      <dgm:prSet presAssocID="{2EFF10B8-83D1-6549-9B22-9FDD10405D3B}" presName="level3hierChild" presStyleCnt="0"/>
      <dgm:spPr/>
    </dgm:pt>
    <dgm:pt modelId="{1A5B63B0-54DC-A543-AFD0-3C67ED6137A4}" type="pres">
      <dgm:prSet presAssocID="{F168D1C2-4C18-C649-B330-A3D3D18B1B13}" presName="conn2-1" presStyleLbl="parChTrans1D2" presStyleIdx="2" presStyleCnt="3"/>
      <dgm:spPr/>
    </dgm:pt>
    <dgm:pt modelId="{9C7D2C00-C0ED-8E48-9202-E642BB3ED681}" type="pres">
      <dgm:prSet presAssocID="{F168D1C2-4C18-C649-B330-A3D3D18B1B13}" presName="connTx" presStyleLbl="parChTrans1D2" presStyleIdx="2" presStyleCnt="3"/>
      <dgm:spPr/>
    </dgm:pt>
    <dgm:pt modelId="{18EAADA7-A62D-C249-832D-9B51E7BDBB12}" type="pres">
      <dgm:prSet presAssocID="{C5522DE6-32BA-2B48-B576-E81267D5E527}" presName="root2" presStyleCnt="0"/>
      <dgm:spPr/>
    </dgm:pt>
    <dgm:pt modelId="{4CD5E583-DEC6-0B4F-8B65-086A9ECEA48D}" type="pres">
      <dgm:prSet presAssocID="{C5522DE6-32BA-2B48-B576-E81267D5E527}" presName="LevelTwoTextNode" presStyleLbl="node2" presStyleIdx="2" presStyleCnt="3" custScaleX="218747" custScaleY="139909" custLinFactNeighborY="29551">
        <dgm:presLayoutVars>
          <dgm:chPref val="3"/>
        </dgm:presLayoutVars>
      </dgm:prSet>
      <dgm:spPr/>
    </dgm:pt>
    <dgm:pt modelId="{D0DB290E-D2DD-F441-9AF8-4A44828B06FD}" type="pres">
      <dgm:prSet presAssocID="{C5522DE6-32BA-2B48-B576-E81267D5E527}" presName="level3hierChild" presStyleCnt="0"/>
      <dgm:spPr/>
    </dgm:pt>
  </dgm:ptLst>
  <dgm:cxnLst>
    <dgm:cxn modelId="{D998EF2A-26FD-B04C-8C11-4242796927C7}" type="presOf" srcId="{2EFF10B8-83D1-6549-9B22-9FDD10405D3B}" destId="{E247766A-46B4-BC45-9903-7428B352046D}" srcOrd="0" destOrd="0" presId="urn:microsoft.com/office/officeart/2008/layout/HorizontalMultiLevelHierarchy"/>
    <dgm:cxn modelId="{4995CD31-E47F-A843-B0F5-FDF64028951A}" srcId="{F6CDC1E4-7D3B-9347-B2AE-817FE92C9443}" destId="{D3899D98-B6D7-A840-B645-12EEB215EC91}" srcOrd="0" destOrd="0" parTransId="{C8D4CCD1-1C58-8446-BE7A-D6F54A76EFCA}" sibTransId="{1AE2E403-35B7-484A-B3B5-E4E676A306EF}"/>
    <dgm:cxn modelId="{74043732-7B8E-BB40-BE95-605ADB2A4639}" type="presOf" srcId="{D3899D98-B6D7-A840-B645-12EEB215EC91}" destId="{0A000466-48F7-DD4A-9598-03794E050AAB}" srcOrd="0" destOrd="0" presId="urn:microsoft.com/office/officeart/2008/layout/HorizontalMultiLevelHierarchy"/>
    <dgm:cxn modelId="{98418A46-1E17-2E4D-B58C-932159DDA8A9}" type="presOf" srcId="{F168D1C2-4C18-C649-B330-A3D3D18B1B13}" destId="{1A5B63B0-54DC-A543-AFD0-3C67ED6137A4}" srcOrd="0" destOrd="0" presId="urn:microsoft.com/office/officeart/2008/layout/HorizontalMultiLevelHierarchy"/>
    <dgm:cxn modelId="{0E67B448-66D3-604C-8120-B7FCD42FEA37}" srcId="{D3899D98-B6D7-A840-B645-12EEB215EC91}" destId="{C5522DE6-32BA-2B48-B576-E81267D5E527}" srcOrd="2" destOrd="0" parTransId="{F168D1C2-4C18-C649-B330-A3D3D18B1B13}" sibTransId="{6DE53CCE-26DD-6E4B-82E5-8876B8114E3D}"/>
    <dgm:cxn modelId="{8C025A4B-B330-3E41-B7DD-5E28F4E714A7}" type="presOf" srcId="{F6CDC1E4-7D3B-9347-B2AE-817FE92C9443}" destId="{8481013F-4415-A447-97DE-1B72033F0E41}" srcOrd="0" destOrd="0" presId="urn:microsoft.com/office/officeart/2008/layout/HorizontalMultiLevelHierarchy"/>
    <dgm:cxn modelId="{89FE8B60-1C0C-0840-9966-A8FBF3CD181B}" srcId="{D3899D98-B6D7-A840-B645-12EEB215EC91}" destId="{E172D3C2-CDCD-CA42-9381-3D679C9C98C9}" srcOrd="0" destOrd="0" parTransId="{BE118DFE-1C30-1741-952A-5190B9E9E2FA}" sibTransId="{AD75B779-1FA0-4F48-B018-323F4F8F9AAC}"/>
    <dgm:cxn modelId="{30811380-EFE3-F04A-9B4C-6097B62D9627}" type="presOf" srcId="{BE118DFE-1C30-1741-952A-5190B9E9E2FA}" destId="{DB9A5D98-57F2-F34A-9C85-00881901C640}" srcOrd="1" destOrd="0" presId="urn:microsoft.com/office/officeart/2008/layout/HorizontalMultiLevelHierarchy"/>
    <dgm:cxn modelId="{CBCE32AE-2ADB-1D42-B0FA-08A06134EBCD}" type="presOf" srcId="{D6C75EEA-5BDE-EF47-87CB-CE14A848959C}" destId="{6B801CF3-2D63-ED4B-A29D-A49452663160}" srcOrd="0" destOrd="0" presId="urn:microsoft.com/office/officeart/2008/layout/HorizontalMultiLevelHierarchy"/>
    <dgm:cxn modelId="{54CB4CC6-C43B-2D4E-AD7F-2817651CEB43}" type="presOf" srcId="{C5522DE6-32BA-2B48-B576-E81267D5E527}" destId="{4CD5E583-DEC6-0B4F-8B65-086A9ECEA48D}" srcOrd="0" destOrd="0" presId="urn:microsoft.com/office/officeart/2008/layout/HorizontalMultiLevelHierarchy"/>
    <dgm:cxn modelId="{84C677CA-E033-C244-907E-C63C6350A932}" type="presOf" srcId="{D6C75EEA-5BDE-EF47-87CB-CE14A848959C}" destId="{2663D5BE-487A-0A4B-8BD5-CDE5F9F6A6B3}" srcOrd="1" destOrd="0" presId="urn:microsoft.com/office/officeart/2008/layout/HorizontalMultiLevelHierarchy"/>
    <dgm:cxn modelId="{2ADE0DD1-7961-2047-BE8C-60AD7CBF5203}" type="presOf" srcId="{BE118DFE-1C30-1741-952A-5190B9E9E2FA}" destId="{0B2D1E30-4F2C-9441-953B-F3D9C447A0C8}" srcOrd="0" destOrd="0" presId="urn:microsoft.com/office/officeart/2008/layout/HorizontalMultiLevelHierarchy"/>
    <dgm:cxn modelId="{B2F04EE3-D306-F94E-B0B1-657627AF5210}" srcId="{D3899D98-B6D7-A840-B645-12EEB215EC91}" destId="{2EFF10B8-83D1-6549-9B22-9FDD10405D3B}" srcOrd="1" destOrd="0" parTransId="{D6C75EEA-5BDE-EF47-87CB-CE14A848959C}" sibTransId="{E76F6DA9-07C8-0E45-B81D-D179324D8103}"/>
    <dgm:cxn modelId="{A5FC5CE3-D0B3-DB44-B1F9-AD98E35D0AE3}" type="presOf" srcId="{E172D3C2-CDCD-CA42-9381-3D679C9C98C9}" destId="{F2C95B04-5CF5-BA4F-A668-1FE84FBB8FDC}" srcOrd="0" destOrd="0" presId="urn:microsoft.com/office/officeart/2008/layout/HorizontalMultiLevelHierarchy"/>
    <dgm:cxn modelId="{181EF1F4-5FAE-5248-B059-3F828524B7FB}" type="presOf" srcId="{F168D1C2-4C18-C649-B330-A3D3D18B1B13}" destId="{9C7D2C00-C0ED-8E48-9202-E642BB3ED681}" srcOrd="1" destOrd="0" presId="urn:microsoft.com/office/officeart/2008/layout/HorizontalMultiLevelHierarchy"/>
    <dgm:cxn modelId="{45B62BEC-735E-4A4A-AE75-7694F0E2DF7E}" type="presParOf" srcId="{8481013F-4415-A447-97DE-1B72033F0E41}" destId="{789A5A7C-A3DF-954E-9F7C-505FB6B5F17C}" srcOrd="0" destOrd="0" presId="urn:microsoft.com/office/officeart/2008/layout/HorizontalMultiLevelHierarchy"/>
    <dgm:cxn modelId="{83DB0646-569F-194C-A3B2-F5D361B71190}" type="presParOf" srcId="{789A5A7C-A3DF-954E-9F7C-505FB6B5F17C}" destId="{0A000466-48F7-DD4A-9598-03794E050AAB}" srcOrd="0" destOrd="0" presId="urn:microsoft.com/office/officeart/2008/layout/HorizontalMultiLevelHierarchy"/>
    <dgm:cxn modelId="{1AC57D42-B40E-594D-9C48-6621567715A9}" type="presParOf" srcId="{789A5A7C-A3DF-954E-9F7C-505FB6B5F17C}" destId="{BD36BB5A-4FEA-B542-91FE-144D0452FFF1}" srcOrd="1" destOrd="0" presId="urn:microsoft.com/office/officeart/2008/layout/HorizontalMultiLevelHierarchy"/>
    <dgm:cxn modelId="{8CA58FC1-4321-5F48-BEEF-A3922A8D7F50}" type="presParOf" srcId="{BD36BB5A-4FEA-B542-91FE-144D0452FFF1}" destId="{0B2D1E30-4F2C-9441-953B-F3D9C447A0C8}" srcOrd="0" destOrd="0" presId="urn:microsoft.com/office/officeart/2008/layout/HorizontalMultiLevelHierarchy"/>
    <dgm:cxn modelId="{697F4944-801F-274E-B9E5-DB46BCA03DB9}" type="presParOf" srcId="{0B2D1E30-4F2C-9441-953B-F3D9C447A0C8}" destId="{DB9A5D98-57F2-F34A-9C85-00881901C640}" srcOrd="0" destOrd="0" presId="urn:microsoft.com/office/officeart/2008/layout/HorizontalMultiLevelHierarchy"/>
    <dgm:cxn modelId="{0846C474-898B-9648-8BD5-F51F059FB6CF}" type="presParOf" srcId="{BD36BB5A-4FEA-B542-91FE-144D0452FFF1}" destId="{F180FB4C-1518-FD43-8F72-02B5B5566337}" srcOrd="1" destOrd="0" presId="urn:microsoft.com/office/officeart/2008/layout/HorizontalMultiLevelHierarchy"/>
    <dgm:cxn modelId="{D7D03F06-6003-D942-B8ED-287C4AD7492A}" type="presParOf" srcId="{F180FB4C-1518-FD43-8F72-02B5B5566337}" destId="{F2C95B04-5CF5-BA4F-A668-1FE84FBB8FDC}" srcOrd="0" destOrd="0" presId="urn:microsoft.com/office/officeart/2008/layout/HorizontalMultiLevelHierarchy"/>
    <dgm:cxn modelId="{462BEF5D-F005-F54F-A809-B7FA9103F238}" type="presParOf" srcId="{F180FB4C-1518-FD43-8F72-02B5B5566337}" destId="{A0864DC8-97FA-7D43-A6A6-5AA4DEC389CB}" srcOrd="1" destOrd="0" presId="urn:microsoft.com/office/officeart/2008/layout/HorizontalMultiLevelHierarchy"/>
    <dgm:cxn modelId="{6E851586-04D6-9947-A510-606139B53051}" type="presParOf" srcId="{BD36BB5A-4FEA-B542-91FE-144D0452FFF1}" destId="{6B801CF3-2D63-ED4B-A29D-A49452663160}" srcOrd="2" destOrd="0" presId="urn:microsoft.com/office/officeart/2008/layout/HorizontalMultiLevelHierarchy"/>
    <dgm:cxn modelId="{348A125F-32E9-4641-8FA6-724EC4CD2CF8}" type="presParOf" srcId="{6B801CF3-2D63-ED4B-A29D-A49452663160}" destId="{2663D5BE-487A-0A4B-8BD5-CDE5F9F6A6B3}" srcOrd="0" destOrd="0" presId="urn:microsoft.com/office/officeart/2008/layout/HorizontalMultiLevelHierarchy"/>
    <dgm:cxn modelId="{3F24CC97-8306-C24B-B3E6-90308EA69BE2}" type="presParOf" srcId="{BD36BB5A-4FEA-B542-91FE-144D0452FFF1}" destId="{E17ED28A-E5DA-FA42-82B6-29C75C229A02}" srcOrd="3" destOrd="0" presId="urn:microsoft.com/office/officeart/2008/layout/HorizontalMultiLevelHierarchy"/>
    <dgm:cxn modelId="{C8B78D89-4214-6D41-97FD-E4204D276A7C}" type="presParOf" srcId="{E17ED28A-E5DA-FA42-82B6-29C75C229A02}" destId="{E247766A-46B4-BC45-9903-7428B352046D}" srcOrd="0" destOrd="0" presId="urn:microsoft.com/office/officeart/2008/layout/HorizontalMultiLevelHierarchy"/>
    <dgm:cxn modelId="{DD78CB2D-19EB-9F47-896C-A97193DF57F5}" type="presParOf" srcId="{E17ED28A-E5DA-FA42-82B6-29C75C229A02}" destId="{454C09B2-8B21-D840-AC3F-695D2ED08AAF}" srcOrd="1" destOrd="0" presId="urn:microsoft.com/office/officeart/2008/layout/HorizontalMultiLevelHierarchy"/>
    <dgm:cxn modelId="{5C2A1CF9-2303-0040-BCB8-F2AE4C6CBE37}" type="presParOf" srcId="{BD36BB5A-4FEA-B542-91FE-144D0452FFF1}" destId="{1A5B63B0-54DC-A543-AFD0-3C67ED6137A4}" srcOrd="4" destOrd="0" presId="urn:microsoft.com/office/officeart/2008/layout/HorizontalMultiLevelHierarchy"/>
    <dgm:cxn modelId="{A616624C-5E74-3C41-8CE5-FAD4470E3E32}" type="presParOf" srcId="{1A5B63B0-54DC-A543-AFD0-3C67ED6137A4}" destId="{9C7D2C00-C0ED-8E48-9202-E642BB3ED681}" srcOrd="0" destOrd="0" presId="urn:microsoft.com/office/officeart/2008/layout/HorizontalMultiLevelHierarchy"/>
    <dgm:cxn modelId="{53E9A32B-0C31-0A4D-BE1C-0322CBE42784}" type="presParOf" srcId="{BD36BB5A-4FEA-B542-91FE-144D0452FFF1}" destId="{18EAADA7-A62D-C249-832D-9B51E7BDBB12}" srcOrd="5" destOrd="0" presId="urn:microsoft.com/office/officeart/2008/layout/HorizontalMultiLevelHierarchy"/>
    <dgm:cxn modelId="{62AC6F32-1BA4-CA4C-92EF-71731589E55C}" type="presParOf" srcId="{18EAADA7-A62D-C249-832D-9B51E7BDBB12}" destId="{4CD5E583-DEC6-0B4F-8B65-086A9ECEA48D}" srcOrd="0" destOrd="0" presId="urn:microsoft.com/office/officeart/2008/layout/HorizontalMultiLevelHierarchy"/>
    <dgm:cxn modelId="{7ACCD3EC-AD89-D544-A48C-1E7E2B984620}" type="presParOf" srcId="{18EAADA7-A62D-C249-832D-9B51E7BDBB12}" destId="{D0DB290E-D2DD-F441-9AF8-4A44828B06F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05370C8-3932-9443-8544-7F7D5281A5FB}" type="doc">
      <dgm:prSet loTypeId="urn:microsoft.com/office/officeart/2008/layout/NameandTitleOrganizationalChart" loCatId="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3A68A82-7E43-D245-AE7E-47D89CF4582D}" type="asst">
      <dgm:prSet phldrT="[Text]" custT="1"/>
      <dgm:spPr/>
      <dgm:t>
        <a:bodyPr/>
        <a:lstStyle/>
        <a:p>
          <a:pPr rtl="0"/>
          <a:r>
            <a:rPr lang="en-US" sz="1600" b="1" i="0" dirty="0">
              <a:latin typeface="Calibri Regular"/>
              <a:cs typeface="Comic Sans MS"/>
            </a:rPr>
            <a:t>LPS  improves PRs</a:t>
          </a:r>
          <a:r>
            <a:rPr lang="en-US" sz="1600" b="1" i="0" baseline="0" dirty="0">
              <a:latin typeface="Calibri Regular"/>
              <a:cs typeface="Comic Sans MS"/>
            </a:rPr>
            <a:t> of IUI only in GT cycles and not in natural or CC cycles</a:t>
          </a:r>
          <a:endParaRPr lang="en-US" sz="1600" b="1" dirty="0"/>
        </a:p>
      </dgm:t>
    </dgm:pt>
    <dgm:pt modelId="{11F5BC08-939E-564E-9CCE-FBBF6A056D0F}" type="parTrans" cxnId="{3247A03E-9D5E-A14D-813A-CF5EEE987D15}">
      <dgm:prSet/>
      <dgm:spPr/>
      <dgm:t>
        <a:bodyPr/>
        <a:lstStyle/>
        <a:p>
          <a:endParaRPr lang="en-US"/>
        </a:p>
      </dgm:t>
    </dgm:pt>
    <dgm:pt modelId="{9E4507E1-849D-5547-A9B1-0F462F39E623}" type="sibTrans" cxnId="{3247A03E-9D5E-A14D-813A-CF5EEE987D15}">
      <dgm:prSet/>
      <dgm:spPr/>
      <dgm:t>
        <a:bodyPr/>
        <a:lstStyle/>
        <a:p>
          <a:pPr algn="ctr"/>
          <a:r>
            <a:rPr lang="en-US" b="1" i="0">
              <a:latin typeface="Calibri Regular"/>
              <a:ea typeface="Comic Sans MS" charset="0"/>
              <a:cs typeface="Comic Sans MS" charset="0"/>
            </a:rPr>
            <a:t>IUI</a:t>
          </a:r>
          <a:endParaRPr lang="en-US" b="1" i="0" dirty="0">
            <a:latin typeface="Calibri Regular"/>
            <a:ea typeface="Comic Sans MS" charset="0"/>
            <a:cs typeface="Comic Sans MS" charset="0"/>
          </a:endParaRPr>
        </a:p>
      </dgm:t>
    </dgm:pt>
    <dgm:pt modelId="{F6CBAE12-8D85-CA43-B1E3-388663AF3143}">
      <dgm:prSet phldrT="[Text]" custT="1"/>
      <dgm:spPr/>
      <dgm:t>
        <a:bodyPr/>
        <a:lstStyle/>
        <a:p>
          <a:pPr rtl="0"/>
          <a:r>
            <a:rPr lang="en-US" sz="1600" b="1" i="0" dirty="0">
              <a:latin typeface="Calibri Regular"/>
              <a:cs typeface="Comic Sans MS"/>
            </a:rPr>
            <a:t>Significant effect in favor of P4 for LPS</a:t>
          </a:r>
          <a:endParaRPr lang="en-US" sz="1600" b="1" dirty="0"/>
        </a:p>
      </dgm:t>
    </dgm:pt>
    <dgm:pt modelId="{07700170-A580-4E43-848E-BD69F0F4A239}" type="parTrans" cxnId="{C20C5065-1270-0E41-9ACC-6A27AA8A615D}">
      <dgm:prSet/>
      <dgm:spPr/>
      <dgm:t>
        <a:bodyPr/>
        <a:lstStyle/>
        <a:p>
          <a:endParaRPr lang="en-US"/>
        </a:p>
      </dgm:t>
    </dgm:pt>
    <dgm:pt modelId="{4486B9FD-6675-4C4E-8C79-DA367F9FB0D4}" type="sibTrans" cxnId="{C20C5065-1270-0E41-9ACC-6A27AA8A615D}">
      <dgm:prSet custT="1"/>
      <dgm:spPr/>
      <dgm:t>
        <a:bodyPr/>
        <a:lstStyle/>
        <a:p>
          <a:pPr algn="ctr"/>
          <a:r>
            <a:rPr lang="en-US" sz="1800" b="1" i="0">
              <a:latin typeface="Calibri Regular"/>
              <a:ea typeface="Comic Sans MS" charset="0"/>
              <a:cs typeface="Comic Sans MS" charset="0"/>
            </a:rPr>
            <a:t>ART</a:t>
          </a:r>
          <a:endParaRPr lang="en-US" sz="1800" b="1" i="0" dirty="0">
            <a:latin typeface="Calibri Regular"/>
            <a:ea typeface="Comic Sans MS" charset="0"/>
            <a:cs typeface="Comic Sans MS" charset="0"/>
          </a:endParaRPr>
        </a:p>
      </dgm:t>
    </dgm:pt>
    <dgm:pt modelId="{88D037D0-DB96-C946-881F-6AB602AA966F}">
      <dgm:prSet phldrT="[Text]" custT="1"/>
      <dgm:spPr/>
      <dgm:t>
        <a:bodyPr/>
        <a:lstStyle/>
        <a:p>
          <a:pPr rtl="0"/>
          <a:r>
            <a:rPr lang="en-US" sz="1600" b="1" i="0" dirty="0">
              <a:latin typeface="Calibri Regular"/>
              <a:ea typeface="Comic Sans MS" charset="0"/>
              <a:cs typeface="Comic Sans MS" charset="0"/>
            </a:rPr>
            <a:t>Addition of </a:t>
          </a:r>
          <a:r>
            <a:rPr lang="en-US" sz="1600" b="1" i="0" dirty="0" err="1">
              <a:latin typeface="Calibri Regular"/>
              <a:ea typeface="Comic Sans MS" charset="0"/>
              <a:cs typeface="Comic Sans MS" charset="0"/>
            </a:rPr>
            <a:t>GnRHa</a:t>
          </a:r>
          <a:r>
            <a:rPr lang="en-US" sz="1600" b="1" i="0" dirty="0">
              <a:latin typeface="Calibri Regular"/>
              <a:ea typeface="Comic Sans MS" charset="0"/>
              <a:cs typeface="Comic Sans MS" charset="0"/>
            </a:rPr>
            <a:t> to P4 appears to improve outcomes</a:t>
          </a:r>
          <a:endParaRPr lang="en-US" sz="1600" b="1" dirty="0"/>
        </a:p>
      </dgm:t>
    </dgm:pt>
    <dgm:pt modelId="{80C4BD65-6AEE-534B-A835-1D01D12424A7}" type="parTrans" cxnId="{5EEFBD4E-C525-F44F-990C-AF289AFC9D23}">
      <dgm:prSet/>
      <dgm:spPr/>
      <dgm:t>
        <a:bodyPr/>
        <a:lstStyle/>
        <a:p>
          <a:endParaRPr lang="en-US"/>
        </a:p>
      </dgm:t>
    </dgm:pt>
    <dgm:pt modelId="{55265D4A-F506-B04D-8D37-137D3A61847B}" type="sibTrans" cxnId="{5EEFBD4E-C525-F44F-990C-AF289AFC9D23}">
      <dgm:prSet custT="1"/>
      <dgm:spPr/>
      <dgm:t>
        <a:bodyPr/>
        <a:lstStyle/>
        <a:p>
          <a:pPr algn="ctr"/>
          <a:r>
            <a:rPr lang="en-US" sz="1800" b="1" i="0">
              <a:latin typeface="Calibri Regular"/>
              <a:ea typeface="Comic Sans MS" charset="0"/>
              <a:cs typeface="Comic Sans MS" charset="0"/>
            </a:rPr>
            <a:t>ART</a:t>
          </a:r>
          <a:endParaRPr lang="en-US" sz="1800" b="1" i="0" dirty="0">
            <a:latin typeface="Calibri Regular"/>
            <a:ea typeface="Comic Sans MS" charset="0"/>
            <a:cs typeface="Comic Sans MS" charset="0"/>
          </a:endParaRPr>
        </a:p>
      </dgm:t>
    </dgm:pt>
    <dgm:pt modelId="{1D8A32C7-5412-7546-AAD0-E33E2DA1C96A}">
      <dgm:prSet phldrT="[Text]" custT="1"/>
      <dgm:spPr/>
      <dgm:t>
        <a:bodyPr/>
        <a:lstStyle/>
        <a:p>
          <a:pPr rtl="0"/>
          <a:r>
            <a:rPr lang="en-US" sz="1600" b="1" i="0" dirty="0">
              <a:latin typeface="Calibri Regular"/>
              <a:cs typeface="Comic Sans MS"/>
            </a:rPr>
            <a:t>No evidence favoring a specific route or duration of administration of P4</a:t>
          </a:r>
          <a:endParaRPr lang="en-US" sz="1400" b="1" dirty="0"/>
        </a:p>
      </dgm:t>
    </dgm:pt>
    <dgm:pt modelId="{E49E46AB-24FB-D04E-A818-4E76DBFEA996}" type="parTrans" cxnId="{0320E772-2C64-AF46-A053-258581B5FFE4}">
      <dgm:prSet/>
      <dgm:spPr/>
      <dgm:t>
        <a:bodyPr/>
        <a:lstStyle/>
        <a:p>
          <a:endParaRPr lang="en-US"/>
        </a:p>
      </dgm:t>
    </dgm:pt>
    <dgm:pt modelId="{A72966F6-A43A-A043-BB8C-44FB7488D115}" type="sibTrans" cxnId="{0320E772-2C64-AF46-A053-258581B5FFE4}">
      <dgm:prSet custT="1"/>
      <dgm:spPr/>
      <dgm:t>
        <a:bodyPr/>
        <a:lstStyle/>
        <a:p>
          <a:pPr algn="ctr"/>
          <a:r>
            <a:rPr lang="en-US" sz="1800" b="1" i="0">
              <a:latin typeface="Calibri Regular"/>
              <a:ea typeface="Comic Sans MS" charset="0"/>
              <a:cs typeface="Comic Sans MS" charset="0"/>
            </a:rPr>
            <a:t>IUI &amp; ART</a:t>
          </a:r>
          <a:endParaRPr lang="en-US" sz="1800" b="1" i="0" dirty="0">
            <a:latin typeface="Calibri Regular"/>
            <a:ea typeface="Comic Sans MS" charset="0"/>
            <a:cs typeface="Comic Sans MS" charset="0"/>
          </a:endParaRPr>
        </a:p>
      </dgm:t>
    </dgm:pt>
    <dgm:pt modelId="{C9579C24-9ACC-5942-86E2-CF7570BA8A1C}">
      <dgm:prSet phldrT="[Text]" custT="1"/>
      <dgm:spPr/>
      <dgm:t>
        <a:bodyPr/>
        <a:lstStyle/>
        <a:p>
          <a:pPr rtl="0"/>
          <a:r>
            <a:rPr lang="en-US" sz="1600" b="1" i="0" dirty="0">
              <a:latin typeface="Calibri Regular"/>
              <a:cs typeface="Comic Sans MS"/>
            </a:rPr>
            <a:t>Addition of E2 or </a:t>
          </a:r>
          <a:r>
            <a:rPr lang="en-US" sz="1600" b="1" i="0" dirty="0" err="1">
              <a:latin typeface="Calibri Regular"/>
              <a:cs typeface="Comic Sans MS"/>
            </a:rPr>
            <a:t>hCG</a:t>
          </a:r>
          <a:r>
            <a:rPr lang="en-US" sz="1600" b="1" i="0" dirty="0">
              <a:latin typeface="Calibri Regular"/>
              <a:cs typeface="Comic Sans MS"/>
            </a:rPr>
            <a:t> to P4 did not improve outcome</a:t>
          </a:r>
          <a:endParaRPr lang="en-US" sz="1600" b="1" dirty="0"/>
        </a:p>
      </dgm:t>
    </dgm:pt>
    <dgm:pt modelId="{078ED312-C8EF-B546-9C12-76EC6E998185}" type="parTrans" cxnId="{C769FF85-1FE8-CA4E-A9C7-3D6EDDA9493A}">
      <dgm:prSet/>
      <dgm:spPr/>
      <dgm:t>
        <a:bodyPr/>
        <a:lstStyle/>
        <a:p>
          <a:endParaRPr lang="en-US"/>
        </a:p>
      </dgm:t>
    </dgm:pt>
    <dgm:pt modelId="{3CED335B-5765-E448-B740-59BF0C8A1A41}" type="sibTrans" cxnId="{C769FF85-1FE8-CA4E-A9C7-3D6EDDA9493A}">
      <dgm:prSet custT="1"/>
      <dgm:spPr/>
      <dgm:t>
        <a:bodyPr/>
        <a:lstStyle/>
        <a:p>
          <a:pPr algn="ctr"/>
          <a:r>
            <a:rPr lang="en-US" sz="1800" b="1" i="0">
              <a:latin typeface="Calibri Regular"/>
              <a:ea typeface="Comic Sans MS" charset="0"/>
              <a:cs typeface="Comic Sans MS" charset="0"/>
            </a:rPr>
            <a:t>ART</a:t>
          </a:r>
          <a:endParaRPr lang="en-US" sz="1800" b="1" i="0" dirty="0">
            <a:latin typeface="Calibri Regular"/>
            <a:ea typeface="Comic Sans MS" charset="0"/>
            <a:cs typeface="Comic Sans MS" charset="0"/>
          </a:endParaRPr>
        </a:p>
      </dgm:t>
    </dgm:pt>
    <dgm:pt modelId="{5AA57625-3971-FB4C-8B0D-0F58C799F5C1}">
      <dgm:prSet phldrT="[Text]" custT="1"/>
      <dgm:spPr/>
      <dgm:t>
        <a:bodyPr/>
        <a:lstStyle/>
        <a:p>
          <a:pPr rtl="0"/>
          <a:r>
            <a:rPr lang="en-US" sz="1600" b="1" i="0" dirty="0" err="1">
              <a:latin typeface="Calibri Regular"/>
              <a:cs typeface="Comic Sans MS"/>
            </a:rPr>
            <a:t>hCG</a:t>
          </a:r>
          <a:r>
            <a:rPr lang="en-US" sz="1600" b="1" i="0" dirty="0">
              <a:latin typeface="Calibri Regular"/>
              <a:cs typeface="Comic Sans MS"/>
            </a:rPr>
            <a:t> or </a:t>
          </a:r>
          <a:r>
            <a:rPr lang="en-US" sz="1600" b="1" i="0" dirty="0" err="1">
              <a:latin typeface="Calibri Regular"/>
              <a:cs typeface="Comic Sans MS"/>
            </a:rPr>
            <a:t>hCG</a:t>
          </a:r>
          <a:r>
            <a:rPr lang="en-US" sz="1600" b="1" i="0" dirty="0">
              <a:latin typeface="Calibri Regular"/>
              <a:cs typeface="Comic Sans MS"/>
            </a:rPr>
            <a:t> plus</a:t>
          </a:r>
          <a:r>
            <a:rPr lang="en-US" sz="1600" b="1" i="0" baseline="0" dirty="0">
              <a:latin typeface="Calibri Regular"/>
              <a:cs typeface="Comic Sans MS"/>
            </a:rPr>
            <a:t> P4</a:t>
          </a:r>
          <a:r>
            <a:rPr lang="en-US" sz="1600" b="1" i="0" dirty="0">
              <a:latin typeface="Calibri Regular"/>
              <a:cs typeface="Comic Sans MS"/>
            </a:rPr>
            <a:t> associated with higher risk of OHSS</a:t>
          </a:r>
          <a:r>
            <a:rPr lang="en-US" sz="1600" b="1" i="0" baseline="0" dirty="0">
              <a:latin typeface="Calibri Regular"/>
              <a:cs typeface="Comic Sans MS"/>
            </a:rPr>
            <a:t> hence, </a:t>
          </a:r>
          <a:r>
            <a:rPr lang="en-US" sz="1600" b="1" i="0" dirty="0">
              <a:latin typeface="Calibri Regular"/>
              <a:cs typeface="Comic Sans MS"/>
            </a:rPr>
            <a:t>should be avoided</a:t>
          </a:r>
          <a:endParaRPr lang="en-US" sz="1600" b="1" dirty="0"/>
        </a:p>
      </dgm:t>
    </dgm:pt>
    <dgm:pt modelId="{EBF9BB2C-AF3D-2A48-9BE9-EFD4458E7CC1}" type="parTrans" cxnId="{9BD776DE-FE65-E947-BD03-2572314ACA55}">
      <dgm:prSet/>
      <dgm:spPr/>
      <dgm:t>
        <a:bodyPr/>
        <a:lstStyle/>
        <a:p>
          <a:endParaRPr lang="en-US"/>
        </a:p>
      </dgm:t>
    </dgm:pt>
    <dgm:pt modelId="{186B08CE-23D8-2B48-AB97-B90E73894C63}" type="sibTrans" cxnId="{9BD776DE-FE65-E947-BD03-2572314ACA55}">
      <dgm:prSet/>
      <dgm:spPr/>
      <dgm:t>
        <a:bodyPr/>
        <a:lstStyle/>
        <a:p>
          <a:pPr algn="ctr"/>
          <a:r>
            <a:rPr lang="en-US" b="1" i="0">
              <a:latin typeface="Calibri Regular"/>
              <a:ea typeface="Comic Sans MS" charset="0"/>
              <a:cs typeface="Comic Sans MS" charset="0"/>
            </a:rPr>
            <a:t>ART</a:t>
          </a:r>
          <a:endParaRPr lang="en-US" b="1" i="0" dirty="0">
            <a:latin typeface="Calibri Regular"/>
            <a:ea typeface="Comic Sans MS" charset="0"/>
            <a:cs typeface="Comic Sans MS" charset="0"/>
          </a:endParaRPr>
        </a:p>
      </dgm:t>
    </dgm:pt>
    <dgm:pt modelId="{58880970-0A5E-364D-A970-D1114F845E06}">
      <dgm:prSet phldrT="[Text]" custT="1"/>
      <dgm:spPr/>
      <dgm:t>
        <a:bodyPr/>
        <a:lstStyle/>
        <a:p>
          <a:pPr rtl="0"/>
          <a:r>
            <a:rPr lang="en-US" sz="1600" b="1" i="0" dirty="0">
              <a:latin typeface="Calibri Regular"/>
              <a:cs typeface="Comic Sans MS"/>
            </a:rPr>
            <a:t>P4 levels &gt; 15ng/ml in luteal phase of stimulated cycle appear to reduce EPL and</a:t>
          </a:r>
          <a:r>
            <a:rPr lang="en-US" sz="1600" b="1" i="0" baseline="0" dirty="0">
              <a:latin typeface="Calibri Regular"/>
              <a:cs typeface="Comic Sans MS"/>
            </a:rPr>
            <a:t>   </a:t>
          </a:r>
          <a:r>
            <a:rPr lang="en-US" sz="1600" b="1" i="0" dirty="0">
              <a:latin typeface="Calibri Regular"/>
              <a:cs typeface="Comic Sans MS"/>
            </a:rPr>
            <a:t>IR</a:t>
          </a:r>
          <a:endParaRPr lang="en-US" sz="1600" b="1" dirty="0"/>
        </a:p>
      </dgm:t>
    </dgm:pt>
    <dgm:pt modelId="{F2564984-3729-2649-A1D9-4582948599B7}" type="sibTrans" cxnId="{2228AD7B-A301-5448-966D-FBB95B54C15A}">
      <dgm:prSet custT="1"/>
      <dgm:spPr/>
      <dgm:t>
        <a:bodyPr/>
        <a:lstStyle/>
        <a:p>
          <a:r>
            <a:rPr lang="en-US" sz="1800" b="1" i="0">
              <a:latin typeface="Calibri Regular"/>
              <a:ea typeface="Comic Sans MS" charset="0"/>
              <a:cs typeface="Comic Sans MS" charset="0"/>
            </a:rPr>
            <a:t>IUI &amp; ART</a:t>
          </a:r>
          <a:endParaRPr lang="en-US" sz="1800" b="1" i="0" dirty="0">
            <a:latin typeface="Calibri Regular"/>
            <a:ea typeface="Comic Sans MS" charset="0"/>
            <a:cs typeface="Comic Sans MS" charset="0"/>
          </a:endParaRPr>
        </a:p>
      </dgm:t>
    </dgm:pt>
    <dgm:pt modelId="{B4FC32E2-72BD-3040-9BA1-3583ABB7BD51}" type="parTrans" cxnId="{2228AD7B-A301-5448-966D-FBB95B54C15A}">
      <dgm:prSet/>
      <dgm:spPr/>
      <dgm:t>
        <a:bodyPr/>
        <a:lstStyle/>
        <a:p>
          <a:endParaRPr lang="en-US"/>
        </a:p>
      </dgm:t>
    </dgm:pt>
    <dgm:pt modelId="{A3965A53-E310-D04A-89F4-01DA5034BB6D}" type="pres">
      <dgm:prSet presAssocID="{305370C8-3932-9443-8544-7F7D5281A5F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F5ADBD5-A4DA-DB41-A26C-2186768909C0}" type="pres">
      <dgm:prSet presAssocID="{58880970-0A5E-364D-A970-D1114F845E06}" presName="hierRoot1" presStyleCnt="0">
        <dgm:presLayoutVars>
          <dgm:hierBranch val="init"/>
        </dgm:presLayoutVars>
      </dgm:prSet>
      <dgm:spPr/>
    </dgm:pt>
    <dgm:pt modelId="{AC82ECF1-475A-8D41-A261-DE29830B5112}" type="pres">
      <dgm:prSet presAssocID="{58880970-0A5E-364D-A970-D1114F845E06}" presName="rootComposite1" presStyleCnt="0"/>
      <dgm:spPr/>
    </dgm:pt>
    <dgm:pt modelId="{D24261F0-62CF-9448-8A85-691C2EAF809B}" type="pres">
      <dgm:prSet presAssocID="{58880970-0A5E-364D-A970-D1114F845E06}" presName="rootText1" presStyleLbl="node0" presStyleIdx="0" presStyleCnt="1" custScaleY="285878">
        <dgm:presLayoutVars>
          <dgm:chMax/>
          <dgm:chPref val="3"/>
        </dgm:presLayoutVars>
      </dgm:prSet>
      <dgm:spPr/>
    </dgm:pt>
    <dgm:pt modelId="{C6E14C6B-E6E8-E747-BF33-0F15324635EA}" type="pres">
      <dgm:prSet presAssocID="{58880970-0A5E-364D-A970-D1114F845E06}" presName="titleText1" presStyleLbl="fgAcc0" presStyleIdx="0" presStyleCnt="1" custScaleX="115945" custScaleY="123489" custLinFactY="100000" custLinFactNeighborX="22217" custLinFactNeighborY="138152">
        <dgm:presLayoutVars>
          <dgm:chMax val="0"/>
          <dgm:chPref val="0"/>
        </dgm:presLayoutVars>
      </dgm:prSet>
      <dgm:spPr/>
    </dgm:pt>
    <dgm:pt modelId="{7B56A742-B424-D34A-A680-66AC9B6702F3}" type="pres">
      <dgm:prSet presAssocID="{58880970-0A5E-364D-A970-D1114F845E06}" presName="rootConnector1" presStyleLbl="node1" presStyleIdx="0" presStyleCnt="5"/>
      <dgm:spPr/>
    </dgm:pt>
    <dgm:pt modelId="{8B60092A-064B-B74A-95A1-8026789B9263}" type="pres">
      <dgm:prSet presAssocID="{58880970-0A5E-364D-A970-D1114F845E06}" presName="hierChild2" presStyleCnt="0"/>
      <dgm:spPr/>
    </dgm:pt>
    <dgm:pt modelId="{76D431C1-2D94-C341-BF51-9E3B8B57A118}" type="pres">
      <dgm:prSet presAssocID="{07700170-A580-4E43-848E-BD69F0F4A239}" presName="Name37" presStyleLbl="parChTrans1D2" presStyleIdx="0" presStyleCnt="6" custSzY="4305415"/>
      <dgm:spPr/>
    </dgm:pt>
    <dgm:pt modelId="{A6EA4E7B-82F3-AB4D-B371-3E45D49353C0}" type="pres">
      <dgm:prSet presAssocID="{F6CBAE12-8D85-CA43-B1E3-388663AF3143}" presName="hierRoot2" presStyleCnt="0">
        <dgm:presLayoutVars>
          <dgm:hierBranch val="init"/>
        </dgm:presLayoutVars>
      </dgm:prSet>
      <dgm:spPr/>
    </dgm:pt>
    <dgm:pt modelId="{05B55D39-DDD6-594D-8F5A-072010533899}" type="pres">
      <dgm:prSet presAssocID="{F6CBAE12-8D85-CA43-B1E3-388663AF3143}" presName="rootComposite" presStyleCnt="0"/>
      <dgm:spPr/>
    </dgm:pt>
    <dgm:pt modelId="{4321C139-8924-B04B-AE2B-221DD999C192}" type="pres">
      <dgm:prSet presAssocID="{F6CBAE12-8D85-CA43-B1E3-388663AF3143}" presName="rootText" presStyleLbl="node1" presStyleIdx="0" presStyleCnt="5" custScaleY="285878">
        <dgm:presLayoutVars>
          <dgm:chMax/>
          <dgm:chPref val="3"/>
        </dgm:presLayoutVars>
      </dgm:prSet>
      <dgm:spPr/>
    </dgm:pt>
    <dgm:pt modelId="{E0403608-63F3-B346-834A-4C8FDF3E0E12}" type="pres">
      <dgm:prSet presAssocID="{F6CBAE12-8D85-CA43-B1E3-388663AF3143}" presName="titleText2" presStyleLbl="fgAcc1" presStyleIdx="0" presStyleCnt="5" custScaleY="121778" custLinFactY="100000" custLinFactNeighborY="144590">
        <dgm:presLayoutVars>
          <dgm:chMax val="0"/>
          <dgm:chPref val="0"/>
        </dgm:presLayoutVars>
      </dgm:prSet>
      <dgm:spPr/>
    </dgm:pt>
    <dgm:pt modelId="{F2FFB302-C9FC-374E-A020-224C432E5230}" type="pres">
      <dgm:prSet presAssocID="{F6CBAE12-8D85-CA43-B1E3-388663AF3143}" presName="rootConnector" presStyleLbl="node2" presStyleIdx="0" presStyleCnt="0"/>
      <dgm:spPr/>
    </dgm:pt>
    <dgm:pt modelId="{81EE7A15-41AA-9C4A-9A4A-ECA2B37C781E}" type="pres">
      <dgm:prSet presAssocID="{F6CBAE12-8D85-CA43-B1E3-388663AF3143}" presName="hierChild4" presStyleCnt="0"/>
      <dgm:spPr/>
    </dgm:pt>
    <dgm:pt modelId="{825F3D26-E28F-F249-8D0A-735802A36852}" type="pres">
      <dgm:prSet presAssocID="{F6CBAE12-8D85-CA43-B1E3-388663AF3143}" presName="hierChild5" presStyleCnt="0"/>
      <dgm:spPr/>
    </dgm:pt>
    <dgm:pt modelId="{53F0E950-836E-4745-B5A7-3EF0BC50D79C}" type="pres">
      <dgm:prSet presAssocID="{078ED312-C8EF-B546-9C12-76EC6E998185}" presName="Name37" presStyleLbl="parChTrans1D2" presStyleIdx="1" presStyleCnt="6" custSzY="4305415"/>
      <dgm:spPr/>
    </dgm:pt>
    <dgm:pt modelId="{3FB028D2-9D79-5042-9D26-891F66808BD3}" type="pres">
      <dgm:prSet presAssocID="{C9579C24-9ACC-5942-86E2-CF7570BA8A1C}" presName="hierRoot2" presStyleCnt="0">
        <dgm:presLayoutVars>
          <dgm:hierBranch val="init"/>
        </dgm:presLayoutVars>
      </dgm:prSet>
      <dgm:spPr/>
    </dgm:pt>
    <dgm:pt modelId="{EFDF4509-8DDD-064E-B9FD-947B39483DBD}" type="pres">
      <dgm:prSet presAssocID="{C9579C24-9ACC-5942-86E2-CF7570BA8A1C}" presName="rootComposite" presStyleCnt="0"/>
      <dgm:spPr/>
    </dgm:pt>
    <dgm:pt modelId="{2D91EC12-2B62-124C-8EB6-E19466DF77C4}" type="pres">
      <dgm:prSet presAssocID="{C9579C24-9ACC-5942-86E2-CF7570BA8A1C}" presName="rootText" presStyleLbl="node1" presStyleIdx="1" presStyleCnt="5" custScaleY="285878">
        <dgm:presLayoutVars>
          <dgm:chMax/>
          <dgm:chPref val="3"/>
        </dgm:presLayoutVars>
      </dgm:prSet>
      <dgm:spPr/>
    </dgm:pt>
    <dgm:pt modelId="{33230667-9635-6041-9AF8-876F53154BCA}" type="pres">
      <dgm:prSet presAssocID="{C9579C24-9ACC-5942-86E2-CF7570BA8A1C}" presName="titleText2" presStyleLbl="fgAcc1" presStyleIdx="1" presStyleCnt="5" custScaleY="129246" custLinFactY="100000" custLinFactNeighborX="-3703" custLinFactNeighborY="135447">
        <dgm:presLayoutVars>
          <dgm:chMax val="0"/>
          <dgm:chPref val="0"/>
        </dgm:presLayoutVars>
      </dgm:prSet>
      <dgm:spPr/>
    </dgm:pt>
    <dgm:pt modelId="{5A535C39-109D-634F-B782-8A62727D16F5}" type="pres">
      <dgm:prSet presAssocID="{C9579C24-9ACC-5942-86E2-CF7570BA8A1C}" presName="rootConnector" presStyleLbl="node2" presStyleIdx="0" presStyleCnt="0"/>
      <dgm:spPr/>
    </dgm:pt>
    <dgm:pt modelId="{6819A410-6C48-EF4C-9CC1-4A54C8E3AF80}" type="pres">
      <dgm:prSet presAssocID="{C9579C24-9ACC-5942-86E2-CF7570BA8A1C}" presName="hierChild4" presStyleCnt="0"/>
      <dgm:spPr/>
    </dgm:pt>
    <dgm:pt modelId="{D1159CF0-C285-974E-8A37-51BC4DA66304}" type="pres">
      <dgm:prSet presAssocID="{C9579C24-9ACC-5942-86E2-CF7570BA8A1C}" presName="hierChild5" presStyleCnt="0"/>
      <dgm:spPr/>
    </dgm:pt>
    <dgm:pt modelId="{13DFDB30-5B9D-8F49-ADF0-88A4171BF201}" type="pres">
      <dgm:prSet presAssocID="{EBF9BB2C-AF3D-2A48-9BE9-EFD4458E7CC1}" presName="Name37" presStyleLbl="parChTrans1D2" presStyleIdx="2" presStyleCnt="6" custSzY="4305415"/>
      <dgm:spPr/>
    </dgm:pt>
    <dgm:pt modelId="{99366379-26E6-2E40-A47B-28A330A9030A}" type="pres">
      <dgm:prSet presAssocID="{5AA57625-3971-FB4C-8B0D-0F58C799F5C1}" presName="hierRoot2" presStyleCnt="0">
        <dgm:presLayoutVars>
          <dgm:hierBranch val="init"/>
        </dgm:presLayoutVars>
      </dgm:prSet>
      <dgm:spPr/>
    </dgm:pt>
    <dgm:pt modelId="{251A8B67-AB13-F147-84A2-4E513AB58D00}" type="pres">
      <dgm:prSet presAssocID="{5AA57625-3971-FB4C-8B0D-0F58C799F5C1}" presName="rootComposite" presStyleCnt="0"/>
      <dgm:spPr/>
    </dgm:pt>
    <dgm:pt modelId="{20C29555-8A63-8B44-A921-2F30CA97A1C3}" type="pres">
      <dgm:prSet presAssocID="{5AA57625-3971-FB4C-8B0D-0F58C799F5C1}" presName="rootText" presStyleLbl="node1" presStyleIdx="2" presStyleCnt="5" custScaleY="285878">
        <dgm:presLayoutVars>
          <dgm:chMax/>
          <dgm:chPref val="3"/>
        </dgm:presLayoutVars>
      </dgm:prSet>
      <dgm:spPr/>
    </dgm:pt>
    <dgm:pt modelId="{8D9425B3-42B4-824C-9FF1-448D82CD1C72}" type="pres">
      <dgm:prSet presAssocID="{5AA57625-3971-FB4C-8B0D-0F58C799F5C1}" presName="titleText2" presStyleLbl="fgAcc1" presStyleIdx="2" presStyleCnt="5" custScaleY="134653" custLinFactY="100000" custLinFactNeighborY="135446">
        <dgm:presLayoutVars>
          <dgm:chMax val="0"/>
          <dgm:chPref val="0"/>
        </dgm:presLayoutVars>
      </dgm:prSet>
      <dgm:spPr/>
    </dgm:pt>
    <dgm:pt modelId="{0E65E747-083B-F043-A953-04B0FE1FBB89}" type="pres">
      <dgm:prSet presAssocID="{5AA57625-3971-FB4C-8B0D-0F58C799F5C1}" presName="rootConnector" presStyleLbl="node2" presStyleIdx="0" presStyleCnt="0"/>
      <dgm:spPr/>
    </dgm:pt>
    <dgm:pt modelId="{6D7DEB23-851E-014C-A084-36E8884CB53B}" type="pres">
      <dgm:prSet presAssocID="{5AA57625-3971-FB4C-8B0D-0F58C799F5C1}" presName="hierChild4" presStyleCnt="0"/>
      <dgm:spPr/>
    </dgm:pt>
    <dgm:pt modelId="{ED1422F9-CB6D-254F-AD2D-21F2699017DE}" type="pres">
      <dgm:prSet presAssocID="{5AA57625-3971-FB4C-8B0D-0F58C799F5C1}" presName="hierChild5" presStyleCnt="0"/>
      <dgm:spPr/>
    </dgm:pt>
    <dgm:pt modelId="{0207BAB5-0EAA-7F40-9F7C-52DC55EC8272}" type="pres">
      <dgm:prSet presAssocID="{80C4BD65-6AEE-534B-A835-1D01D12424A7}" presName="Name37" presStyleLbl="parChTrans1D2" presStyleIdx="3" presStyleCnt="6" custSzY="4305415"/>
      <dgm:spPr/>
    </dgm:pt>
    <dgm:pt modelId="{42F9E002-6D7E-534C-BA4F-BA01EDC3977A}" type="pres">
      <dgm:prSet presAssocID="{88D037D0-DB96-C946-881F-6AB602AA966F}" presName="hierRoot2" presStyleCnt="0">
        <dgm:presLayoutVars>
          <dgm:hierBranch val="init"/>
        </dgm:presLayoutVars>
      </dgm:prSet>
      <dgm:spPr/>
    </dgm:pt>
    <dgm:pt modelId="{5262E840-F161-0A48-A3E3-A8B5A672389D}" type="pres">
      <dgm:prSet presAssocID="{88D037D0-DB96-C946-881F-6AB602AA966F}" presName="rootComposite" presStyleCnt="0"/>
      <dgm:spPr/>
    </dgm:pt>
    <dgm:pt modelId="{031CF50F-39D5-C646-B5F1-C6050A9358C8}" type="pres">
      <dgm:prSet presAssocID="{88D037D0-DB96-C946-881F-6AB602AA966F}" presName="rootText" presStyleLbl="node1" presStyleIdx="3" presStyleCnt="5" custScaleY="285878">
        <dgm:presLayoutVars>
          <dgm:chMax/>
          <dgm:chPref val="3"/>
        </dgm:presLayoutVars>
      </dgm:prSet>
      <dgm:spPr/>
    </dgm:pt>
    <dgm:pt modelId="{F6E63DC3-2572-2444-A8DC-A59C1C49AF0A}" type="pres">
      <dgm:prSet presAssocID="{88D037D0-DB96-C946-881F-6AB602AA966F}" presName="titleText2" presStyleLbl="fgAcc1" presStyleIdx="3" presStyleCnt="5" custScaleY="108908" custLinFactY="100000" custLinFactNeighborX="1234" custLinFactNeighborY="131716">
        <dgm:presLayoutVars>
          <dgm:chMax val="0"/>
          <dgm:chPref val="0"/>
        </dgm:presLayoutVars>
      </dgm:prSet>
      <dgm:spPr/>
    </dgm:pt>
    <dgm:pt modelId="{6F1864B4-D2A9-E349-BBBB-076041D2E958}" type="pres">
      <dgm:prSet presAssocID="{88D037D0-DB96-C946-881F-6AB602AA966F}" presName="rootConnector" presStyleLbl="node2" presStyleIdx="0" presStyleCnt="0"/>
      <dgm:spPr/>
    </dgm:pt>
    <dgm:pt modelId="{86C28A80-01A4-EC48-BF76-556727077BDA}" type="pres">
      <dgm:prSet presAssocID="{88D037D0-DB96-C946-881F-6AB602AA966F}" presName="hierChild4" presStyleCnt="0"/>
      <dgm:spPr/>
    </dgm:pt>
    <dgm:pt modelId="{5AF71423-C90E-4D4C-A47D-E6B75EA48BAE}" type="pres">
      <dgm:prSet presAssocID="{88D037D0-DB96-C946-881F-6AB602AA966F}" presName="hierChild5" presStyleCnt="0"/>
      <dgm:spPr/>
    </dgm:pt>
    <dgm:pt modelId="{B5C77F75-D078-2B46-A32A-F9CD38E389A5}" type="pres">
      <dgm:prSet presAssocID="{E49E46AB-24FB-D04E-A818-4E76DBFEA996}" presName="Name37" presStyleLbl="parChTrans1D2" presStyleIdx="4" presStyleCnt="6" custSzY="4305415"/>
      <dgm:spPr/>
    </dgm:pt>
    <dgm:pt modelId="{74485CE5-DE2D-BA41-BBD7-14E968A69A2C}" type="pres">
      <dgm:prSet presAssocID="{1D8A32C7-5412-7546-AAD0-E33E2DA1C96A}" presName="hierRoot2" presStyleCnt="0">
        <dgm:presLayoutVars>
          <dgm:hierBranch val="init"/>
        </dgm:presLayoutVars>
      </dgm:prSet>
      <dgm:spPr/>
    </dgm:pt>
    <dgm:pt modelId="{62D8A8F2-13DA-674D-B3F0-88B7C16E4925}" type="pres">
      <dgm:prSet presAssocID="{1D8A32C7-5412-7546-AAD0-E33E2DA1C96A}" presName="rootComposite" presStyleCnt="0"/>
      <dgm:spPr/>
    </dgm:pt>
    <dgm:pt modelId="{09274448-96AD-2D4C-B9A1-59B28761D89A}" type="pres">
      <dgm:prSet presAssocID="{1D8A32C7-5412-7546-AAD0-E33E2DA1C96A}" presName="rootText" presStyleLbl="node1" presStyleIdx="4" presStyleCnt="5" custScaleY="285878">
        <dgm:presLayoutVars>
          <dgm:chMax/>
          <dgm:chPref val="3"/>
        </dgm:presLayoutVars>
      </dgm:prSet>
      <dgm:spPr/>
    </dgm:pt>
    <dgm:pt modelId="{28F2235D-0E73-224D-BB48-28496847098A}" type="pres">
      <dgm:prSet presAssocID="{1D8A32C7-5412-7546-AAD0-E33E2DA1C96A}" presName="titleText2" presStyleLbl="fgAcc1" presStyleIdx="4" presStyleCnt="5" custScaleX="117233" custScaleY="160400" custLinFactY="100000" custLinFactNeighborX="7572" custLinFactNeighborY="144589">
        <dgm:presLayoutVars>
          <dgm:chMax val="0"/>
          <dgm:chPref val="0"/>
        </dgm:presLayoutVars>
      </dgm:prSet>
      <dgm:spPr/>
    </dgm:pt>
    <dgm:pt modelId="{F6EE8EF8-46DB-454E-B3B4-37DBF3C10C13}" type="pres">
      <dgm:prSet presAssocID="{1D8A32C7-5412-7546-AAD0-E33E2DA1C96A}" presName="rootConnector" presStyleLbl="node2" presStyleIdx="0" presStyleCnt="0"/>
      <dgm:spPr/>
    </dgm:pt>
    <dgm:pt modelId="{2E29E022-093D-8E41-B9CB-F1090C6CD0C4}" type="pres">
      <dgm:prSet presAssocID="{1D8A32C7-5412-7546-AAD0-E33E2DA1C96A}" presName="hierChild4" presStyleCnt="0"/>
      <dgm:spPr/>
    </dgm:pt>
    <dgm:pt modelId="{CF3B852C-D87F-564E-959E-201F1A1723C0}" type="pres">
      <dgm:prSet presAssocID="{1D8A32C7-5412-7546-AAD0-E33E2DA1C96A}" presName="hierChild5" presStyleCnt="0"/>
      <dgm:spPr/>
    </dgm:pt>
    <dgm:pt modelId="{C12671DF-5C84-014E-888C-20D87D24A018}" type="pres">
      <dgm:prSet presAssocID="{58880970-0A5E-364D-A970-D1114F845E06}" presName="hierChild3" presStyleCnt="0"/>
      <dgm:spPr/>
    </dgm:pt>
    <dgm:pt modelId="{3C4214FA-6521-044F-AEB1-9F494C67E67D}" type="pres">
      <dgm:prSet presAssocID="{11F5BC08-939E-564E-9CCE-FBBF6A056D0F}" presName="Name96" presStyleLbl="parChTrans1D2" presStyleIdx="5" presStyleCnt="6" custSzY="2152707"/>
      <dgm:spPr/>
    </dgm:pt>
    <dgm:pt modelId="{F84B21AF-15D7-1246-A94E-AD9A0849C4C8}" type="pres">
      <dgm:prSet presAssocID="{D3A68A82-7E43-D245-AE7E-47D89CF4582D}" presName="hierRoot3" presStyleCnt="0">
        <dgm:presLayoutVars>
          <dgm:hierBranch val="init"/>
        </dgm:presLayoutVars>
      </dgm:prSet>
      <dgm:spPr/>
    </dgm:pt>
    <dgm:pt modelId="{AA103D8B-9858-3A44-8628-FCCFD0E4E9E3}" type="pres">
      <dgm:prSet presAssocID="{D3A68A82-7E43-D245-AE7E-47D89CF4582D}" presName="rootComposite3" presStyleCnt="0"/>
      <dgm:spPr/>
    </dgm:pt>
    <dgm:pt modelId="{6DE97F73-D4E2-284D-AFBD-5EFA875C86EA}" type="pres">
      <dgm:prSet presAssocID="{D3A68A82-7E43-D245-AE7E-47D89CF4582D}" presName="rootText3" presStyleLbl="asst1" presStyleIdx="0" presStyleCnt="1" custScaleY="285878">
        <dgm:presLayoutVars>
          <dgm:chPref val="3"/>
        </dgm:presLayoutVars>
      </dgm:prSet>
      <dgm:spPr/>
    </dgm:pt>
    <dgm:pt modelId="{5D7AF592-EE99-7043-93A3-376D8AC94335}" type="pres">
      <dgm:prSet presAssocID="{D3A68A82-7E43-D245-AE7E-47D89CF4582D}" presName="titleText3" presStyleLbl="fgAcc2" presStyleIdx="0" presStyleCnt="1" custScaleY="134716" custLinFactY="100000" custLinFactNeighborX="1234" custLinFactNeighborY="131715">
        <dgm:presLayoutVars>
          <dgm:chMax val="0"/>
          <dgm:chPref val="0"/>
        </dgm:presLayoutVars>
      </dgm:prSet>
      <dgm:spPr/>
    </dgm:pt>
    <dgm:pt modelId="{086F9B8B-315B-614E-9836-47846974B21E}" type="pres">
      <dgm:prSet presAssocID="{D3A68A82-7E43-D245-AE7E-47D89CF4582D}" presName="rootConnector3" presStyleLbl="asst1" presStyleIdx="0" presStyleCnt="1"/>
      <dgm:spPr/>
    </dgm:pt>
    <dgm:pt modelId="{125FA2F7-C82F-514D-9E20-4EC79056BA98}" type="pres">
      <dgm:prSet presAssocID="{D3A68A82-7E43-D245-AE7E-47D89CF4582D}" presName="hierChild6" presStyleCnt="0"/>
      <dgm:spPr/>
    </dgm:pt>
    <dgm:pt modelId="{767D37B1-3D4F-EB47-BC48-18E15BEEFD87}" type="pres">
      <dgm:prSet presAssocID="{D3A68A82-7E43-D245-AE7E-47D89CF4582D}" presName="hierChild7" presStyleCnt="0"/>
      <dgm:spPr/>
    </dgm:pt>
  </dgm:ptLst>
  <dgm:cxnLst>
    <dgm:cxn modelId="{75A85200-B4F8-7A48-8CE6-4482E62ACEB1}" type="presOf" srcId="{3CED335B-5765-E448-B740-59BF0C8A1A41}" destId="{33230667-9635-6041-9AF8-876F53154BCA}" srcOrd="0" destOrd="0" presId="urn:microsoft.com/office/officeart/2008/layout/NameandTitleOrganizationalChart"/>
    <dgm:cxn modelId="{B0911F19-80C2-D141-98DC-7CEBF966E0B7}" type="presOf" srcId="{D3A68A82-7E43-D245-AE7E-47D89CF4582D}" destId="{6DE97F73-D4E2-284D-AFBD-5EFA875C86EA}" srcOrd="0" destOrd="0" presId="urn:microsoft.com/office/officeart/2008/layout/NameandTitleOrganizationalChart"/>
    <dgm:cxn modelId="{82E9FD20-58BD-634A-91B3-D20C73352B65}" type="presOf" srcId="{55265D4A-F506-B04D-8D37-137D3A61847B}" destId="{F6E63DC3-2572-2444-A8DC-A59C1C49AF0A}" srcOrd="0" destOrd="0" presId="urn:microsoft.com/office/officeart/2008/layout/NameandTitleOrganizationalChart"/>
    <dgm:cxn modelId="{D41AA225-0C53-F445-A8DC-D5748EBA111B}" type="presOf" srcId="{F2564984-3729-2649-A1D9-4582948599B7}" destId="{C6E14C6B-E6E8-E747-BF33-0F15324635EA}" srcOrd="0" destOrd="0" presId="urn:microsoft.com/office/officeart/2008/layout/NameandTitleOrganizationalChart"/>
    <dgm:cxn modelId="{3247A03E-9D5E-A14D-813A-CF5EEE987D15}" srcId="{58880970-0A5E-364D-A970-D1114F845E06}" destId="{D3A68A82-7E43-D245-AE7E-47D89CF4582D}" srcOrd="0" destOrd="0" parTransId="{11F5BC08-939E-564E-9CCE-FBBF6A056D0F}" sibTransId="{9E4507E1-849D-5547-A9B1-0F462F39E623}"/>
    <dgm:cxn modelId="{FE820545-3327-9340-BCBF-EFB9B1E64F90}" type="presOf" srcId="{11F5BC08-939E-564E-9CCE-FBBF6A056D0F}" destId="{3C4214FA-6521-044F-AEB1-9F494C67E67D}" srcOrd="0" destOrd="0" presId="urn:microsoft.com/office/officeart/2008/layout/NameandTitleOrganizationalChart"/>
    <dgm:cxn modelId="{5EEFBD4E-C525-F44F-990C-AF289AFC9D23}" srcId="{58880970-0A5E-364D-A970-D1114F845E06}" destId="{88D037D0-DB96-C946-881F-6AB602AA966F}" srcOrd="4" destOrd="0" parTransId="{80C4BD65-6AEE-534B-A835-1D01D12424A7}" sibTransId="{55265D4A-F506-B04D-8D37-137D3A61847B}"/>
    <dgm:cxn modelId="{F7A0615A-A85E-DC4E-A9FE-1BE4A574642D}" type="presOf" srcId="{5AA57625-3971-FB4C-8B0D-0F58C799F5C1}" destId="{20C29555-8A63-8B44-A921-2F30CA97A1C3}" srcOrd="0" destOrd="0" presId="urn:microsoft.com/office/officeart/2008/layout/NameandTitleOrganizationalChart"/>
    <dgm:cxn modelId="{C20C5065-1270-0E41-9ACC-6A27AA8A615D}" srcId="{58880970-0A5E-364D-A970-D1114F845E06}" destId="{F6CBAE12-8D85-CA43-B1E3-388663AF3143}" srcOrd="1" destOrd="0" parTransId="{07700170-A580-4E43-848E-BD69F0F4A239}" sibTransId="{4486B9FD-6675-4C4E-8C79-DA367F9FB0D4}"/>
    <dgm:cxn modelId="{351E126A-E69C-6B4A-96E8-18A421D9648A}" type="presOf" srcId="{80C4BD65-6AEE-534B-A835-1D01D12424A7}" destId="{0207BAB5-0EAA-7F40-9F7C-52DC55EC8272}" srcOrd="0" destOrd="0" presId="urn:microsoft.com/office/officeart/2008/layout/NameandTitleOrganizationalChart"/>
    <dgm:cxn modelId="{7031F96E-BE48-0D4F-90CE-2A2202E2CB0E}" type="presOf" srcId="{88D037D0-DB96-C946-881F-6AB602AA966F}" destId="{031CF50F-39D5-C646-B5F1-C6050A9358C8}" srcOrd="0" destOrd="0" presId="urn:microsoft.com/office/officeart/2008/layout/NameandTitleOrganizationalChart"/>
    <dgm:cxn modelId="{0320E772-2C64-AF46-A053-258581B5FFE4}" srcId="{58880970-0A5E-364D-A970-D1114F845E06}" destId="{1D8A32C7-5412-7546-AAD0-E33E2DA1C96A}" srcOrd="5" destOrd="0" parTransId="{E49E46AB-24FB-D04E-A818-4E76DBFEA996}" sibTransId="{A72966F6-A43A-A043-BB8C-44FB7488D115}"/>
    <dgm:cxn modelId="{67C72F75-E656-E349-82DD-4ECE9A5CF8E3}" type="presOf" srcId="{5AA57625-3971-FB4C-8B0D-0F58C799F5C1}" destId="{0E65E747-083B-F043-A953-04B0FE1FBB89}" srcOrd="1" destOrd="0" presId="urn:microsoft.com/office/officeart/2008/layout/NameandTitleOrganizationalChart"/>
    <dgm:cxn modelId="{86387578-0D3D-4245-8960-FE9D67DC3B13}" type="presOf" srcId="{9E4507E1-849D-5547-A9B1-0F462F39E623}" destId="{5D7AF592-EE99-7043-93A3-376D8AC94335}" srcOrd="0" destOrd="0" presId="urn:microsoft.com/office/officeart/2008/layout/NameandTitleOrganizationalChart"/>
    <dgm:cxn modelId="{2228AD7B-A301-5448-966D-FBB95B54C15A}" srcId="{305370C8-3932-9443-8544-7F7D5281A5FB}" destId="{58880970-0A5E-364D-A970-D1114F845E06}" srcOrd="0" destOrd="0" parTransId="{B4FC32E2-72BD-3040-9BA1-3583ABB7BD51}" sibTransId="{F2564984-3729-2649-A1D9-4582948599B7}"/>
    <dgm:cxn modelId="{C769FF85-1FE8-CA4E-A9C7-3D6EDDA9493A}" srcId="{58880970-0A5E-364D-A970-D1114F845E06}" destId="{C9579C24-9ACC-5942-86E2-CF7570BA8A1C}" srcOrd="2" destOrd="0" parTransId="{078ED312-C8EF-B546-9C12-76EC6E998185}" sibTransId="{3CED335B-5765-E448-B740-59BF0C8A1A41}"/>
    <dgm:cxn modelId="{B3298291-05A2-0D4B-9594-38D23A25A279}" type="presOf" srcId="{58880970-0A5E-364D-A970-D1114F845E06}" destId="{7B56A742-B424-D34A-A680-66AC9B6702F3}" srcOrd="1" destOrd="0" presId="urn:microsoft.com/office/officeart/2008/layout/NameandTitleOrganizationalChart"/>
    <dgm:cxn modelId="{26585C99-9210-8E4F-896E-9768E27EC868}" type="presOf" srcId="{1D8A32C7-5412-7546-AAD0-E33E2DA1C96A}" destId="{09274448-96AD-2D4C-B9A1-59B28761D89A}" srcOrd="0" destOrd="0" presId="urn:microsoft.com/office/officeart/2008/layout/NameandTitleOrganizationalChart"/>
    <dgm:cxn modelId="{AAA5F7A3-5429-B447-941D-C82487CA5042}" type="presOf" srcId="{A72966F6-A43A-A043-BB8C-44FB7488D115}" destId="{28F2235D-0E73-224D-BB48-28496847098A}" srcOrd="0" destOrd="0" presId="urn:microsoft.com/office/officeart/2008/layout/NameandTitleOrganizationalChart"/>
    <dgm:cxn modelId="{542C01A7-ECAB-1142-821E-6F5C95A944AC}" type="presOf" srcId="{E49E46AB-24FB-D04E-A818-4E76DBFEA996}" destId="{B5C77F75-D078-2B46-A32A-F9CD38E389A5}" srcOrd="0" destOrd="0" presId="urn:microsoft.com/office/officeart/2008/layout/NameandTitleOrganizationalChart"/>
    <dgm:cxn modelId="{425A05B2-7820-F843-B893-00DA4ECE259B}" type="presOf" srcId="{305370C8-3932-9443-8544-7F7D5281A5FB}" destId="{A3965A53-E310-D04A-89F4-01DA5034BB6D}" srcOrd="0" destOrd="0" presId="urn:microsoft.com/office/officeart/2008/layout/NameandTitleOrganizationalChart"/>
    <dgm:cxn modelId="{A68425B3-1F97-594E-8A00-E7DE632FA127}" type="presOf" srcId="{88D037D0-DB96-C946-881F-6AB602AA966F}" destId="{6F1864B4-D2A9-E349-BBBB-076041D2E958}" srcOrd="1" destOrd="0" presId="urn:microsoft.com/office/officeart/2008/layout/NameandTitleOrganizationalChart"/>
    <dgm:cxn modelId="{A6C8B4B6-79FA-E74A-A323-D0E9843727BB}" type="presOf" srcId="{EBF9BB2C-AF3D-2A48-9BE9-EFD4458E7CC1}" destId="{13DFDB30-5B9D-8F49-ADF0-88A4171BF201}" srcOrd="0" destOrd="0" presId="urn:microsoft.com/office/officeart/2008/layout/NameandTitleOrganizationalChart"/>
    <dgm:cxn modelId="{B9E302B7-37D4-CC46-BE34-9D0540C1C83A}" type="presOf" srcId="{58880970-0A5E-364D-A970-D1114F845E06}" destId="{D24261F0-62CF-9448-8A85-691C2EAF809B}" srcOrd="0" destOrd="0" presId="urn:microsoft.com/office/officeart/2008/layout/NameandTitleOrganizationalChart"/>
    <dgm:cxn modelId="{69BBCABE-9213-504E-B3AC-280F6E0C17AE}" type="presOf" srcId="{078ED312-C8EF-B546-9C12-76EC6E998185}" destId="{53F0E950-836E-4745-B5A7-3EF0BC50D79C}" srcOrd="0" destOrd="0" presId="urn:microsoft.com/office/officeart/2008/layout/NameandTitleOrganizationalChart"/>
    <dgm:cxn modelId="{758FACC1-0921-104D-AC87-EFA26E763DD4}" type="presOf" srcId="{1D8A32C7-5412-7546-AAD0-E33E2DA1C96A}" destId="{F6EE8EF8-46DB-454E-B3B4-37DBF3C10C13}" srcOrd="1" destOrd="0" presId="urn:microsoft.com/office/officeart/2008/layout/NameandTitleOrganizationalChart"/>
    <dgm:cxn modelId="{0BB53FC2-B7CD-AF4D-8AAC-28F2B0E9DC23}" type="presOf" srcId="{D3A68A82-7E43-D245-AE7E-47D89CF4582D}" destId="{086F9B8B-315B-614E-9836-47846974B21E}" srcOrd="1" destOrd="0" presId="urn:microsoft.com/office/officeart/2008/layout/NameandTitleOrganizationalChart"/>
    <dgm:cxn modelId="{3494D8C5-6B31-5343-BE1D-801B697A7B75}" type="presOf" srcId="{C9579C24-9ACC-5942-86E2-CF7570BA8A1C}" destId="{5A535C39-109D-634F-B782-8A62727D16F5}" srcOrd="1" destOrd="0" presId="urn:microsoft.com/office/officeart/2008/layout/NameandTitleOrganizationalChart"/>
    <dgm:cxn modelId="{C4BCB5C6-2524-9A44-B7A6-87A3DA8D8B65}" type="presOf" srcId="{186B08CE-23D8-2B48-AB97-B90E73894C63}" destId="{8D9425B3-42B4-824C-9FF1-448D82CD1C72}" srcOrd="0" destOrd="0" presId="urn:microsoft.com/office/officeart/2008/layout/NameandTitleOrganizationalChart"/>
    <dgm:cxn modelId="{D1AADBCB-EE3C-E540-8B49-DA0C8D7259D7}" type="presOf" srcId="{C9579C24-9ACC-5942-86E2-CF7570BA8A1C}" destId="{2D91EC12-2B62-124C-8EB6-E19466DF77C4}" srcOrd="0" destOrd="0" presId="urn:microsoft.com/office/officeart/2008/layout/NameandTitleOrganizationalChart"/>
    <dgm:cxn modelId="{E04788CF-65F8-0842-BE12-3B2AF44E0919}" type="presOf" srcId="{4486B9FD-6675-4C4E-8C79-DA367F9FB0D4}" destId="{E0403608-63F3-B346-834A-4C8FDF3E0E12}" srcOrd="0" destOrd="0" presId="urn:microsoft.com/office/officeart/2008/layout/NameandTitleOrganizationalChart"/>
    <dgm:cxn modelId="{9BD776DE-FE65-E947-BD03-2572314ACA55}" srcId="{58880970-0A5E-364D-A970-D1114F845E06}" destId="{5AA57625-3971-FB4C-8B0D-0F58C799F5C1}" srcOrd="3" destOrd="0" parTransId="{EBF9BB2C-AF3D-2A48-9BE9-EFD4458E7CC1}" sibTransId="{186B08CE-23D8-2B48-AB97-B90E73894C63}"/>
    <dgm:cxn modelId="{2AF700EC-DEBE-0741-AB0D-2B7122A57DEA}" type="presOf" srcId="{F6CBAE12-8D85-CA43-B1E3-388663AF3143}" destId="{4321C139-8924-B04B-AE2B-221DD999C192}" srcOrd="0" destOrd="0" presId="urn:microsoft.com/office/officeart/2008/layout/NameandTitleOrganizationalChart"/>
    <dgm:cxn modelId="{B47EFDF1-609D-FD48-8615-19ADF560DBA5}" type="presOf" srcId="{F6CBAE12-8D85-CA43-B1E3-388663AF3143}" destId="{F2FFB302-C9FC-374E-A020-224C432E5230}" srcOrd="1" destOrd="0" presId="urn:microsoft.com/office/officeart/2008/layout/NameandTitleOrganizationalChart"/>
    <dgm:cxn modelId="{BA0ADFF3-B5A2-0C43-B933-5F1489947662}" type="presOf" srcId="{07700170-A580-4E43-848E-BD69F0F4A239}" destId="{76D431C1-2D94-C341-BF51-9E3B8B57A118}" srcOrd="0" destOrd="0" presId="urn:microsoft.com/office/officeart/2008/layout/NameandTitleOrganizationalChart"/>
    <dgm:cxn modelId="{A45BFE72-A006-7D47-98DE-F8F0E97AE506}" type="presParOf" srcId="{A3965A53-E310-D04A-89F4-01DA5034BB6D}" destId="{CF5ADBD5-A4DA-DB41-A26C-2186768909C0}" srcOrd="0" destOrd="0" presId="urn:microsoft.com/office/officeart/2008/layout/NameandTitleOrganizationalChart"/>
    <dgm:cxn modelId="{9E6C5F3B-86CE-B843-8F4C-B3443500D5D8}" type="presParOf" srcId="{CF5ADBD5-A4DA-DB41-A26C-2186768909C0}" destId="{AC82ECF1-475A-8D41-A261-DE29830B5112}" srcOrd="0" destOrd="0" presId="urn:microsoft.com/office/officeart/2008/layout/NameandTitleOrganizationalChart"/>
    <dgm:cxn modelId="{E7F3F388-2908-214D-BCA2-3380419C5D42}" type="presParOf" srcId="{AC82ECF1-475A-8D41-A261-DE29830B5112}" destId="{D24261F0-62CF-9448-8A85-691C2EAF809B}" srcOrd="0" destOrd="0" presId="urn:microsoft.com/office/officeart/2008/layout/NameandTitleOrganizationalChart"/>
    <dgm:cxn modelId="{24EACCBA-AE37-1946-9B3D-32D379019E40}" type="presParOf" srcId="{AC82ECF1-475A-8D41-A261-DE29830B5112}" destId="{C6E14C6B-E6E8-E747-BF33-0F15324635EA}" srcOrd="1" destOrd="0" presId="urn:microsoft.com/office/officeart/2008/layout/NameandTitleOrganizationalChart"/>
    <dgm:cxn modelId="{E625B002-C4C4-C842-B469-F757E1488B21}" type="presParOf" srcId="{AC82ECF1-475A-8D41-A261-DE29830B5112}" destId="{7B56A742-B424-D34A-A680-66AC9B6702F3}" srcOrd="2" destOrd="0" presId="urn:microsoft.com/office/officeart/2008/layout/NameandTitleOrganizationalChart"/>
    <dgm:cxn modelId="{F863F187-6B5F-7842-ABB5-7C7FF2714F1F}" type="presParOf" srcId="{CF5ADBD5-A4DA-DB41-A26C-2186768909C0}" destId="{8B60092A-064B-B74A-95A1-8026789B9263}" srcOrd="1" destOrd="0" presId="urn:microsoft.com/office/officeart/2008/layout/NameandTitleOrganizationalChart"/>
    <dgm:cxn modelId="{6D9E0BBD-F9D0-F844-A163-25CB4977A534}" type="presParOf" srcId="{8B60092A-064B-B74A-95A1-8026789B9263}" destId="{76D431C1-2D94-C341-BF51-9E3B8B57A118}" srcOrd="0" destOrd="0" presId="urn:microsoft.com/office/officeart/2008/layout/NameandTitleOrganizationalChart"/>
    <dgm:cxn modelId="{067C6145-91B7-F34F-A75A-163A88C43828}" type="presParOf" srcId="{8B60092A-064B-B74A-95A1-8026789B9263}" destId="{A6EA4E7B-82F3-AB4D-B371-3E45D49353C0}" srcOrd="1" destOrd="0" presId="urn:microsoft.com/office/officeart/2008/layout/NameandTitleOrganizationalChart"/>
    <dgm:cxn modelId="{5DC3D325-0745-1341-8715-032C523F401A}" type="presParOf" srcId="{A6EA4E7B-82F3-AB4D-B371-3E45D49353C0}" destId="{05B55D39-DDD6-594D-8F5A-072010533899}" srcOrd="0" destOrd="0" presId="urn:microsoft.com/office/officeart/2008/layout/NameandTitleOrganizationalChart"/>
    <dgm:cxn modelId="{B91AC7AB-1033-6D4D-9396-FC8227778F88}" type="presParOf" srcId="{05B55D39-DDD6-594D-8F5A-072010533899}" destId="{4321C139-8924-B04B-AE2B-221DD999C192}" srcOrd="0" destOrd="0" presId="urn:microsoft.com/office/officeart/2008/layout/NameandTitleOrganizationalChart"/>
    <dgm:cxn modelId="{B6CAF380-7165-4741-BB78-BFF271A95DE0}" type="presParOf" srcId="{05B55D39-DDD6-594D-8F5A-072010533899}" destId="{E0403608-63F3-B346-834A-4C8FDF3E0E12}" srcOrd="1" destOrd="0" presId="urn:microsoft.com/office/officeart/2008/layout/NameandTitleOrganizationalChart"/>
    <dgm:cxn modelId="{2D747F83-D068-DA46-B004-2744450A8958}" type="presParOf" srcId="{05B55D39-DDD6-594D-8F5A-072010533899}" destId="{F2FFB302-C9FC-374E-A020-224C432E5230}" srcOrd="2" destOrd="0" presId="urn:microsoft.com/office/officeart/2008/layout/NameandTitleOrganizationalChart"/>
    <dgm:cxn modelId="{07658A29-BBE0-6A4F-B63E-AB4A125ACE06}" type="presParOf" srcId="{A6EA4E7B-82F3-AB4D-B371-3E45D49353C0}" destId="{81EE7A15-41AA-9C4A-9A4A-ECA2B37C781E}" srcOrd="1" destOrd="0" presId="urn:microsoft.com/office/officeart/2008/layout/NameandTitleOrganizationalChart"/>
    <dgm:cxn modelId="{9A11FF75-C21A-CA4A-9EE3-5BAF6E44DCAB}" type="presParOf" srcId="{A6EA4E7B-82F3-AB4D-B371-3E45D49353C0}" destId="{825F3D26-E28F-F249-8D0A-735802A36852}" srcOrd="2" destOrd="0" presId="urn:microsoft.com/office/officeart/2008/layout/NameandTitleOrganizationalChart"/>
    <dgm:cxn modelId="{0D7FBEB7-7E9F-C845-86D7-3A2EFE9BB4D1}" type="presParOf" srcId="{8B60092A-064B-B74A-95A1-8026789B9263}" destId="{53F0E950-836E-4745-B5A7-3EF0BC50D79C}" srcOrd="2" destOrd="0" presId="urn:microsoft.com/office/officeart/2008/layout/NameandTitleOrganizationalChart"/>
    <dgm:cxn modelId="{82026CB4-1360-5E4A-BEBE-6D69989B5504}" type="presParOf" srcId="{8B60092A-064B-B74A-95A1-8026789B9263}" destId="{3FB028D2-9D79-5042-9D26-891F66808BD3}" srcOrd="3" destOrd="0" presId="urn:microsoft.com/office/officeart/2008/layout/NameandTitleOrganizationalChart"/>
    <dgm:cxn modelId="{E3E693F3-5761-0E49-BE96-98526AD650DC}" type="presParOf" srcId="{3FB028D2-9D79-5042-9D26-891F66808BD3}" destId="{EFDF4509-8DDD-064E-B9FD-947B39483DBD}" srcOrd="0" destOrd="0" presId="urn:microsoft.com/office/officeart/2008/layout/NameandTitleOrganizationalChart"/>
    <dgm:cxn modelId="{85452314-3563-0743-AFA4-73BC7115078D}" type="presParOf" srcId="{EFDF4509-8DDD-064E-B9FD-947B39483DBD}" destId="{2D91EC12-2B62-124C-8EB6-E19466DF77C4}" srcOrd="0" destOrd="0" presId="urn:microsoft.com/office/officeart/2008/layout/NameandTitleOrganizationalChart"/>
    <dgm:cxn modelId="{460608F8-E487-804D-9613-B9ABB9EDFCA9}" type="presParOf" srcId="{EFDF4509-8DDD-064E-B9FD-947B39483DBD}" destId="{33230667-9635-6041-9AF8-876F53154BCA}" srcOrd="1" destOrd="0" presId="urn:microsoft.com/office/officeart/2008/layout/NameandTitleOrganizationalChart"/>
    <dgm:cxn modelId="{28EAA567-9B3B-F743-BD2B-E52EA05A4E35}" type="presParOf" srcId="{EFDF4509-8DDD-064E-B9FD-947B39483DBD}" destId="{5A535C39-109D-634F-B782-8A62727D16F5}" srcOrd="2" destOrd="0" presId="urn:microsoft.com/office/officeart/2008/layout/NameandTitleOrganizationalChart"/>
    <dgm:cxn modelId="{9EA0B586-0C0E-C149-B6FE-50782C061886}" type="presParOf" srcId="{3FB028D2-9D79-5042-9D26-891F66808BD3}" destId="{6819A410-6C48-EF4C-9CC1-4A54C8E3AF80}" srcOrd="1" destOrd="0" presId="urn:microsoft.com/office/officeart/2008/layout/NameandTitleOrganizationalChart"/>
    <dgm:cxn modelId="{527AF63A-6BD1-EA49-B2CE-7E59CCE9B543}" type="presParOf" srcId="{3FB028D2-9D79-5042-9D26-891F66808BD3}" destId="{D1159CF0-C285-974E-8A37-51BC4DA66304}" srcOrd="2" destOrd="0" presId="urn:microsoft.com/office/officeart/2008/layout/NameandTitleOrganizationalChart"/>
    <dgm:cxn modelId="{800EF3E7-560D-644A-A555-C11866F5D3E8}" type="presParOf" srcId="{8B60092A-064B-B74A-95A1-8026789B9263}" destId="{13DFDB30-5B9D-8F49-ADF0-88A4171BF201}" srcOrd="4" destOrd="0" presId="urn:microsoft.com/office/officeart/2008/layout/NameandTitleOrganizationalChart"/>
    <dgm:cxn modelId="{80F4037D-9BDF-824B-B7E2-2C29E3552786}" type="presParOf" srcId="{8B60092A-064B-B74A-95A1-8026789B9263}" destId="{99366379-26E6-2E40-A47B-28A330A9030A}" srcOrd="5" destOrd="0" presId="urn:microsoft.com/office/officeart/2008/layout/NameandTitleOrganizationalChart"/>
    <dgm:cxn modelId="{BB808FDC-784B-E341-9A96-0FE0FC9FB20C}" type="presParOf" srcId="{99366379-26E6-2E40-A47B-28A330A9030A}" destId="{251A8B67-AB13-F147-84A2-4E513AB58D00}" srcOrd="0" destOrd="0" presId="urn:microsoft.com/office/officeart/2008/layout/NameandTitleOrganizationalChart"/>
    <dgm:cxn modelId="{C3A92FFC-FAEC-7C42-B172-B10AC26E12DD}" type="presParOf" srcId="{251A8B67-AB13-F147-84A2-4E513AB58D00}" destId="{20C29555-8A63-8B44-A921-2F30CA97A1C3}" srcOrd="0" destOrd="0" presId="urn:microsoft.com/office/officeart/2008/layout/NameandTitleOrganizationalChart"/>
    <dgm:cxn modelId="{559D35A2-6A67-AA41-B520-FA66857FE1CB}" type="presParOf" srcId="{251A8B67-AB13-F147-84A2-4E513AB58D00}" destId="{8D9425B3-42B4-824C-9FF1-448D82CD1C72}" srcOrd="1" destOrd="0" presId="urn:microsoft.com/office/officeart/2008/layout/NameandTitleOrganizationalChart"/>
    <dgm:cxn modelId="{12771F5F-B2AE-8642-B870-EE5C9BB1901B}" type="presParOf" srcId="{251A8B67-AB13-F147-84A2-4E513AB58D00}" destId="{0E65E747-083B-F043-A953-04B0FE1FBB89}" srcOrd="2" destOrd="0" presId="urn:microsoft.com/office/officeart/2008/layout/NameandTitleOrganizationalChart"/>
    <dgm:cxn modelId="{9E5ED8B7-EFFE-7A46-ABB1-17FF7AA6418E}" type="presParOf" srcId="{99366379-26E6-2E40-A47B-28A330A9030A}" destId="{6D7DEB23-851E-014C-A084-36E8884CB53B}" srcOrd="1" destOrd="0" presId="urn:microsoft.com/office/officeart/2008/layout/NameandTitleOrganizationalChart"/>
    <dgm:cxn modelId="{A97A68B9-C673-FF4D-8168-978D2E972A53}" type="presParOf" srcId="{99366379-26E6-2E40-A47B-28A330A9030A}" destId="{ED1422F9-CB6D-254F-AD2D-21F2699017DE}" srcOrd="2" destOrd="0" presId="urn:microsoft.com/office/officeart/2008/layout/NameandTitleOrganizationalChart"/>
    <dgm:cxn modelId="{EAA8E375-CBB7-8E40-8FA9-E48C4504BAFD}" type="presParOf" srcId="{8B60092A-064B-B74A-95A1-8026789B9263}" destId="{0207BAB5-0EAA-7F40-9F7C-52DC55EC8272}" srcOrd="6" destOrd="0" presId="urn:microsoft.com/office/officeart/2008/layout/NameandTitleOrganizationalChart"/>
    <dgm:cxn modelId="{7854F431-976A-534F-844A-CFB40BFA80E1}" type="presParOf" srcId="{8B60092A-064B-B74A-95A1-8026789B9263}" destId="{42F9E002-6D7E-534C-BA4F-BA01EDC3977A}" srcOrd="7" destOrd="0" presId="urn:microsoft.com/office/officeart/2008/layout/NameandTitleOrganizationalChart"/>
    <dgm:cxn modelId="{952847FC-FFA0-E641-BAC0-3A6A7B124511}" type="presParOf" srcId="{42F9E002-6D7E-534C-BA4F-BA01EDC3977A}" destId="{5262E840-F161-0A48-A3E3-A8B5A672389D}" srcOrd="0" destOrd="0" presId="urn:microsoft.com/office/officeart/2008/layout/NameandTitleOrganizationalChart"/>
    <dgm:cxn modelId="{EDD28405-4D17-9C41-8BA5-FF16C53243A3}" type="presParOf" srcId="{5262E840-F161-0A48-A3E3-A8B5A672389D}" destId="{031CF50F-39D5-C646-B5F1-C6050A9358C8}" srcOrd="0" destOrd="0" presId="urn:microsoft.com/office/officeart/2008/layout/NameandTitleOrganizationalChart"/>
    <dgm:cxn modelId="{15103DEC-DBCB-FA42-8FE4-FFA8A0A776B5}" type="presParOf" srcId="{5262E840-F161-0A48-A3E3-A8B5A672389D}" destId="{F6E63DC3-2572-2444-A8DC-A59C1C49AF0A}" srcOrd="1" destOrd="0" presId="urn:microsoft.com/office/officeart/2008/layout/NameandTitleOrganizationalChart"/>
    <dgm:cxn modelId="{70C85052-443D-7342-9366-AF3766CE0A91}" type="presParOf" srcId="{5262E840-F161-0A48-A3E3-A8B5A672389D}" destId="{6F1864B4-D2A9-E349-BBBB-076041D2E958}" srcOrd="2" destOrd="0" presId="urn:microsoft.com/office/officeart/2008/layout/NameandTitleOrganizationalChart"/>
    <dgm:cxn modelId="{EAEEF8A3-CD04-824A-BB83-5F8C740A0468}" type="presParOf" srcId="{42F9E002-6D7E-534C-BA4F-BA01EDC3977A}" destId="{86C28A80-01A4-EC48-BF76-556727077BDA}" srcOrd="1" destOrd="0" presId="urn:microsoft.com/office/officeart/2008/layout/NameandTitleOrganizationalChart"/>
    <dgm:cxn modelId="{64FD7C09-FE66-2F41-984C-1FF73444CC5D}" type="presParOf" srcId="{42F9E002-6D7E-534C-BA4F-BA01EDC3977A}" destId="{5AF71423-C90E-4D4C-A47D-E6B75EA48BAE}" srcOrd="2" destOrd="0" presId="urn:microsoft.com/office/officeart/2008/layout/NameandTitleOrganizationalChart"/>
    <dgm:cxn modelId="{3CAF3DC4-976D-EE4B-9058-64E3BF9C15F1}" type="presParOf" srcId="{8B60092A-064B-B74A-95A1-8026789B9263}" destId="{B5C77F75-D078-2B46-A32A-F9CD38E389A5}" srcOrd="8" destOrd="0" presId="urn:microsoft.com/office/officeart/2008/layout/NameandTitleOrganizationalChart"/>
    <dgm:cxn modelId="{BCEFE981-6393-4346-A07B-7250C33DE2E4}" type="presParOf" srcId="{8B60092A-064B-B74A-95A1-8026789B9263}" destId="{74485CE5-DE2D-BA41-BBD7-14E968A69A2C}" srcOrd="9" destOrd="0" presId="urn:microsoft.com/office/officeart/2008/layout/NameandTitleOrganizationalChart"/>
    <dgm:cxn modelId="{11740401-3422-D242-A6C4-F6A56BF0ACAA}" type="presParOf" srcId="{74485CE5-DE2D-BA41-BBD7-14E968A69A2C}" destId="{62D8A8F2-13DA-674D-B3F0-88B7C16E4925}" srcOrd="0" destOrd="0" presId="urn:microsoft.com/office/officeart/2008/layout/NameandTitleOrganizationalChart"/>
    <dgm:cxn modelId="{F8C214BB-D62C-744F-9596-F934EA262701}" type="presParOf" srcId="{62D8A8F2-13DA-674D-B3F0-88B7C16E4925}" destId="{09274448-96AD-2D4C-B9A1-59B28761D89A}" srcOrd="0" destOrd="0" presId="urn:microsoft.com/office/officeart/2008/layout/NameandTitleOrganizationalChart"/>
    <dgm:cxn modelId="{DE9C86CA-B825-6A41-9DB0-E4808599D1B8}" type="presParOf" srcId="{62D8A8F2-13DA-674D-B3F0-88B7C16E4925}" destId="{28F2235D-0E73-224D-BB48-28496847098A}" srcOrd="1" destOrd="0" presId="urn:microsoft.com/office/officeart/2008/layout/NameandTitleOrganizationalChart"/>
    <dgm:cxn modelId="{A2A91451-0D61-3A43-B6E5-B18DFBF5FBC6}" type="presParOf" srcId="{62D8A8F2-13DA-674D-B3F0-88B7C16E4925}" destId="{F6EE8EF8-46DB-454E-B3B4-37DBF3C10C13}" srcOrd="2" destOrd="0" presId="urn:microsoft.com/office/officeart/2008/layout/NameandTitleOrganizationalChart"/>
    <dgm:cxn modelId="{39602141-E508-074F-9375-8981DC54CA7C}" type="presParOf" srcId="{74485CE5-DE2D-BA41-BBD7-14E968A69A2C}" destId="{2E29E022-093D-8E41-B9CB-F1090C6CD0C4}" srcOrd="1" destOrd="0" presId="urn:microsoft.com/office/officeart/2008/layout/NameandTitleOrganizationalChart"/>
    <dgm:cxn modelId="{51AFB2B4-9D29-5743-9E65-B78892AD08A2}" type="presParOf" srcId="{74485CE5-DE2D-BA41-BBD7-14E968A69A2C}" destId="{CF3B852C-D87F-564E-959E-201F1A1723C0}" srcOrd="2" destOrd="0" presId="urn:microsoft.com/office/officeart/2008/layout/NameandTitleOrganizationalChart"/>
    <dgm:cxn modelId="{54FBBA23-6E24-7F4B-AF8E-50C4A62C7AEF}" type="presParOf" srcId="{CF5ADBD5-A4DA-DB41-A26C-2186768909C0}" destId="{C12671DF-5C84-014E-888C-20D87D24A018}" srcOrd="2" destOrd="0" presId="urn:microsoft.com/office/officeart/2008/layout/NameandTitleOrganizationalChart"/>
    <dgm:cxn modelId="{3C9CB700-08B7-624F-A3A1-C75C3081366F}" type="presParOf" srcId="{C12671DF-5C84-014E-888C-20D87D24A018}" destId="{3C4214FA-6521-044F-AEB1-9F494C67E67D}" srcOrd="0" destOrd="0" presId="urn:microsoft.com/office/officeart/2008/layout/NameandTitleOrganizationalChart"/>
    <dgm:cxn modelId="{41EE7EC9-9A32-0747-8133-0D2168EC318D}" type="presParOf" srcId="{C12671DF-5C84-014E-888C-20D87D24A018}" destId="{F84B21AF-15D7-1246-A94E-AD9A0849C4C8}" srcOrd="1" destOrd="0" presId="urn:microsoft.com/office/officeart/2008/layout/NameandTitleOrganizationalChart"/>
    <dgm:cxn modelId="{09095FF8-C62A-644E-A012-CB608FB7C9A0}" type="presParOf" srcId="{F84B21AF-15D7-1246-A94E-AD9A0849C4C8}" destId="{AA103D8B-9858-3A44-8628-FCCFD0E4E9E3}" srcOrd="0" destOrd="0" presId="urn:microsoft.com/office/officeart/2008/layout/NameandTitleOrganizationalChart"/>
    <dgm:cxn modelId="{B5AD2E7B-BF32-F340-A38A-6A5ACF2FD8D3}" type="presParOf" srcId="{AA103D8B-9858-3A44-8628-FCCFD0E4E9E3}" destId="{6DE97F73-D4E2-284D-AFBD-5EFA875C86EA}" srcOrd="0" destOrd="0" presId="urn:microsoft.com/office/officeart/2008/layout/NameandTitleOrganizationalChart"/>
    <dgm:cxn modelId="{6D520464-AA83-7145-9616-18C1576ABA91}" type="presParOf" srcId="{AA103D8B-9858-3A44-8628-FCCFD0E4E9E3}" destId="{5D7AF592-EE99-7043-93A3-376D8AC94335}" srcOrd="1" destOrd="0" presId="urn:microsoft.com/office/officeart/2008/layout/NameandTitleOrganizationalChart"/>
    <dgm:cxn modelId="{BF556DCB-6434-5D40-B856-2F0D661AF3D5}" type="presParOf" srcId="{AA103D8B-9858-3A44-8628-FCCFD0E4E9E3}" destId="{086F9B8B-315B-614E-9836-47846974B21E}" srcOrd="2" destOrd="0" presId="urn:microsoft.com/office/officeart/2008/layout/NameandTitleOrganizationalChart"/>
    <dgm:cxn modelId="{387272CE-DC74-CA45-BAD5-47AEEDDE6C23}" type="presParOf" srcId="{F84B21AF-15D7-1246-A94E-AD9A0849C4C8}" destId="{125FA2F7-C82F-514D-9E20-4EC79056BA98}" srcOrd="1" destOrd="0" presId="urn:microsoft.com/office/officeart/2008/layout/NameandTitleOrganizationalChart"/>
    <dgm:cxn modelId="{23F661E1-2DF9-A543-85B6-06439579FA6F}" type="presParOf" srcId="{F84B21AF-15D7-1246-A94E-AD9A0849C4C8}" destId="{767D37B1-3D4F-EB47-BC48-18E15BEEFD87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5D7654-2129-5F4E-823F-9711963ECCC4}" type="doc">
      <dgm:prSet loTypeId="urn:microsoft.com/office/officeart/2008/layout/BendingPictureBlocks" loCatId="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4135DA6-2EE5-2741-ABDD-0D33A7F23A73}">
      <dgm:prSet phldrT="[Text]" custT="1"/>
      <dgm:spPr/>
      <dgm:t>
        <a:bodyPr/>
        <a:lstStyle/>
        <a:p>
          <a:r>
            <a:rPr lang="en-US" altLang="zh-CN" sz="2000" b="1" i="0" dirty="0">
              <a:latin typeface="Calibri Regular"/>
              <a:ea typeface="SimSun" charset="0"/>
              <a:cs typeface="SimSun" charset="0"/>
            </a:rPr>
            <a:t>Down-regulates the number of ERs, thus indirectly suppressing the inhibitory effects of E2 on </a:t>
          </a:r>
          <a:r>
            <a:rPr lang="en-US" altLang="zh-CN" sz="2000" b="1" i="0" dirty="0" err="1">
              <a:latin typeface="Calibri Regular"/>
              <a:ea typeface="SimSun" charset="0"/>
              <a:cs typeface="SimSun" charset="0"/>
            </a:rPr>
            <a:t>integrins</a:t>
          </a:r>
          <a:r>
            <a:rPr lang="en-US" altLang="zh-CN" sz="2000" b="1" i="0" dirty="0">
              <a:latin typeface="Calibri Regular"/>
              <a:ea typeface="SimSun" charset="0"/>
              <a:cs typeface="SimSun" charset="0"/>
            </a:rPr>
            <a:t> </a:t>
          </a:r>
          <a:endParaRPr lang="en-US" sz="2000" b="1" dirty="0"/>
        </a:p>
      </dgm:t>
    </dgm:pt>
    <dgm:pt modelId="{AA618292-A423-9240-8B95-BE716831A329}" type="parTrans" cxnId="{4673FF95-3E46-8B4A-8F3E-0A9831D27AC4}">
      <dgm:prSet/>
      <dgm:spPr/>
      <dgm:t>
        <a:bodyPr/>
        <a:lstStyle/>
        <a:p>
          <a:endParaRPr lang="en-US"/>
        </a:p>
      </dgm:t>
    </dgm:pt>
    <dgm:pt modelId="{445D7F38-21F2-CC4A-AD14-0C7FB90EE2F3}" type="sibTrans" cxnId="{4673FF95-3E46-8B4A-8F3E-0A9831D27AC4}">
      <dgm:prSet/>
      <dgm:spPr/>
      <dgm:t>
        <a:bodyPr/>
        <a:lstStyle/>
        <a:p>
          <a:endParaRPr lang="en-US"/>
        </a:p>
      </dgm:t>
    </dgm:pt>
    <dgm:pt modelId="{F1232748-44CD-A746-BE32-330138F82710}">
      <dgm:prSet phldrT="[Text]" custT="1"/>
      <dgm:spPr/>
      <dgm:t>
        <a:bodyPr/>
        <a:lstStyle/>
        <a:p>
          <a:r>
            <a:rPr lang="en-US" altLang="zh-CN" sz="2000" b="1" i="0" dirty="0">
              <a:latin typeface="Calibri Regular"/>
              <a:ea typeface="SimSun" charset="0"/>
              <a:cs typeface="SimSun" charset="0"/>
            </a:rPr>
            <a:t>Acts positively by increasing paracrine stromal factors - EGF and HB-EGF </a:t>
          </a:r>
        </a:p>
        <a:p>
          <a:r>
            <a:rPr lang="en-US" altLang="zh-CN" sz="1600" b="1" i="1" dirty="0" err="1">
              <a:solidFill>
                <a:srgbClr val="00B050"/>
              </a:solidFill>
              <a:latin typeface="Calibri Regular"/>
              <a:ea typeface="SimSun" charset="0"/>
              <a:cs typeface="SimSun" charset="0"/>
            </a:rPr>
            <a:t>Somkuti</a:t>
          </a:r>
          <a:r>
            <a:rPr lang="en-US" altLang="zh-CN" sz="1600" b="1" i="1" dirty="0">
              <a:solidFill>
                <a:srgbClr val="00B050"/>
              </a:solidFill>
              <a:latin typeface="Calibri Regular"/>
              <a:ea typeface="SimSun" charset="0"/>
              <a:cs typeface="SimSun" charset="0"/>
            </a:rPr>
            <a:t> et al., 1997</a:t>
          </a:r>
          <a:endParaRPr lang="en-US" sz="1600" b="1" i="1" dirty="0">
            <a:solidFill>
              <a:srgbClr val="00B050"/>
            </a:solidFill>
          </a:endParaRPr>
        </a:p>
      </dgm:t>
    </dgm:pt>
    <dgm:pt modelId="{6FB8D585-AF0E-1E46-8772-750A4C40518C}" type="parTrans" cxnId="{7E9E309B-A2DA-A245-93EC-0302CAAE095C}">
      <dgm:prSet/>
      <dgm:spPr/>
      <dgm:t>
        <a:bodyPr/>
        <a:lstStyle/>
        <a:p>
          <a:endParaRPr lang="en-US"/>
        </a:p>
      </dgm:t>
    </dgm:pt>
    <dgm:pt modelId="{815CB221-A996-5A44-B48A-EE3B78F49493}" type="sibTrans" cxnId="{7E9E309B-A2DA-A245-93EC-0302CAAE095C}">
      <dgm:prSet/>
      <dgm:spPr/>
      <dgm:t>
        <a:bodyPr/>
        <a:lstStyle/>
        <a:p>
          <a:endParaRPr lang="en-US"/>
        </a:p>
      </dgm:t>
    </dgm:pt>
    <dgm:pt modelId="{C8B5ECFE-0128-1249-841C-804DD910EF75}">
      <dgm:prSet phldrT="[Text]" custT="1"/>
      <dgm:spPr/>
      <dgm:t>
        <a:bodyPr/>
        <a:lstStyle/>
        <a:p>
          <a:r>
            <a:rPr lang="en-US" altLang="zh-CN" sz="2000" b="1" i="0" dirty="0">
              <a:latin typeface="Calibri Regular"/>
              <a:ea typeface="SimSun" charset="0"/>
              <a:cs typeface="SimSun" charset="0"/>
            </a:rPr>
            <a:t>Direct effect stimulate homeobox gene HOXA 10 - implicated in the regulation of ß3 subunit expression                      </a:t>
          </a:r>
          <a:r>
            <a:rPr lang="en-US" altLang="zh-CN" sz="1600" b="1" i="1" dirty="0">
              <a:solidFill>
                <a:srgbClr val="00B050"/>
              </a:solidFill>
              <a:latin typeface="Calibri Regular"/>
              <a:ea typeface="SimSun" charset="0"/>
              <a:cs typeface="SimSun" charset="0"/>
            </a:rPr>
            <a:t>(</a:t>
          </a:r>
          <a:r>
            <a:rPr lang="en-US" altLang="zh-CN" sz="1600" b="1" i="1" dirty="0" err="1">
              <a:solidFill>
                <a:srgbClr val="00B050"/>
              </a:solidFill>
              <a:latin typeface="Calibri Regular"/>
              <a:ea typeface="SimSun" charset="0"/>
              <a:cs typeface="SimSun" charset="0"/>
            </a:rPr>
            <a:t>Lessey</a:t>
          </a:r>
          <a:r>
            <a:rPr lang="en-US" altLang="zh-CN" sz="1600" b="1" i="1" dirty="0">
              <a:solidFill>
                <a:srgbClr val="00B050"/>
              </a:solidFill>
              <a:latin typeface="Calibri Regular"/>
              <a:ea typeface="SimSun" charset="0"/>
              <a:cs typeface="SimSun" charset="0"/>
            </a:rPr>
            <a:t>, 2003) </a:t>
          </a:r>
          <a:endParaRPr lang="en-US" sz="1800" b="1" i="1" dirty="0">
            <a:solidFill>
              <a:srgbClr val="00B050"/>
            </a:solidFill>
          </a:endParaRPr>
        </a:p>
      </dgm:t>
    </dgm:pt>
    <dgm:pt modelId="{76BFF207-5E65-D44D-84D7-3DF45066E0F6}" type="parTrans" cxnId="{0B3CAE1F-0E99-8043-8A61-97AE0CC2DDC7}">
      <dgm:prSet/>
      <dgm:spPr/>
      <dgm:t>
        <a:bodyPr/>
        <a:lstStyle/>
        <a:p>
          <a:endParaRPr lang="en-US"/>
        </a:p>
      </dgm:t>
    </dgm:pt>
    <dgm:pt modelId="{D9F38184-2561-8D47-B41C-27BD291FC2F1}" type="sibTrans" cxnId="{0B3CAE1F-0E99-8043-8A61-97AE0CC2DDC7}">
      <dgm:prSet/>
      <dgm:spPr/>
      <dgm:t>
        <a:bodyPr/>
        <a:lstStyle/>
        <a:p>
          <a:endParaRPr lang="en-US"/>
        </a:p>
      </dgm:t>
    </dgm:pt>
    <dgm:pt modelId="{17916CAE-C1B3-1945-9C64-AA8620152A78}" type="pres">
      <dgm:prSet presAssocID="{605D7654-2129-5F4E-823F-9711963ECCC4}" presName="Name0" presStyleCnt="0">
        <dgm:presLayoutVars>
          <dgm:dir/>
          <dgm:resizeHandles/>
        </dgm:presLayoutVars>
      </dgm:prSet>
      <dgm:spPr/>
    </dgm:pt>
    <dgm:pt modelId="{97DCA24A-CA73-564D-9CBB-02783CF86A7C}" type="pres">
      <dgm:prSet presAssocID="{E4135DA6-2EE5-2741-ABDD-0D33A7F23A73}" presName="composite" presStyleCnt="0"/>
      <dgm:spPr/>
    </dgm:pt>
    <dgm:pt modelId="{4C8B6A86-6ADD-6B43-94CD-4A9DDD6772C0}" type="pres">
      <dgm:prSet presAssocID="{E4135DA6-2EE5-2741-ABDD-0D33A7F23A73}" presName="rect1" presStyleLbl="b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6B4A5B3-6A3D-F74D-A293-725293362703}" type="pres">
      <dgm:prSet presAssocID="{E4135DA6-2EE5-2741-ABDD-0D33A7F23A73}" presName="rect2" presStyleLbl="node1" presStyleIdx="0" presStyleCnt="3" custScaleX="184350" custScaleY="139416" custLinFactNeighborX="-30943" custLinFactNeighborY="20577">
        <dgm:presLayoutVars>
          <dgm:bulletEnabled val="1"/>
        </dgm:presLayoutVars>
      </dgm:prSet>
      <dgm:spPr/>
    </dgm:pt>
    <dgm:pt modelId="{75F992C8-018B-1A4F-91A6-622257166A02}" type="pres">
      <dgm:prSet presAssocID="{445D7F38-21F2-CC4A-AD14-0C7FB90EE2F3}" presName="sibTrans" presStyleCnt="0"/>
      <dgm:spPr/>
    </dgm:pt>
    <dgm:pt modelId="{AAEAB141-6ED2-6349-A906-E3FC4AB0829B}" type="pres">
      <dgm:prSet presAssocID="{F1232748-44CD-A746-BE32-330138F82710}" presName="composite" presStyleCnt="0"/>
      <dgm:spPr/>
    </dgm:pt>
    <dgm:pt modelId="{3CD5F9D2-369B-1040-97FC-2FCEE19A1BA0}" type="pres">
      <dgm:prSet presAssocID="{F1232748-44CD-A746-BE32-330138F82710}" presName="rect1" presStyleLbl="b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17BC4BC-B7DB-6D41-A713-68D54AC6BA58}" type="pres">
      <dgm:prSet presAssocID="{F1232748-44CD-A746-BE32-330138F82710}" presName="rect2" presStyleLbl="node1" presStyleIdx="1" presStyleCnt="3" custScaleX="184350" custScaleY="139540" custLinFactNeighborX="-31476" custLinFactNeighborY="3631">
        <dgm:presLayoutVars>
          <dgm:bulletEnabled val="1"/>
        </dgm:presLayoutVars>
      </dgm:prSet>
      <dgm:spPr/>
    </dgm:pt>
    <dgm:pt modelId="{F996008C-6DEF-0047-89B7-AEBA81CA567B}" type="pres">
      <dgm:prSet presAssocID="{815CB221-A996-5A44-B48A-EE3B78F49493}" presName="sibTrans" presStyleCnt="0"/>
      <dgm:spPr/>
    </dgm:pt>
    <dgm:pt modelId="{DB67B290-671E-2E43-8F50-FB9E1DAA85EA}" type="pres">
      <dgm:prSet presAssocID="{C8B5ECFE-0128-1249-841C-804DD910EF75}" presName="composite" presStyleCnt="0"/>
      <dgm:spPr/>
    </dgm:pt>
    <dgm:pt modelId="{1A32BA3D-F96B-4542-9193-E34C7AD284C2}" type="pres">
      <dgm:prSet presAssocID="{C8B5ECFE-0128-1249-841C-804DD910EF75}" presName="rect1" presStyleLbl="b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DB031E6-CC47-014A-8FA0-4F537B4953AF}" type="pres">
      <dgm:prSet presAssocID="{C8B5ECFE-0128-1249-841C-804DD910EF75}" presName="rect2" presStyleLbl="node1" presStyleIdx="2" presStyleCnt="3" custScaleX="212808" custScaleY="133591" custLinFactNeighborX="-65373" custLinFactNeighborY="-1210">
        <dgm:presLayoutVars>
          <dgm:bulletEnabled val="1"/>
        </dgm:presLayoutVars>
      </dgm:prSet>
      <dgm:spPr/>
    </dgm:pt>
  </dgm:ptLst>
  <dgm:cxnLst>
    <dgm:cxn modelId="{0B3CAE1F-0E99-8043-8A61-97AE0CC2DDC7}" srcId="{605D7654-2129-5F4E-823F-9711963ECCC4}" destId="{C8B5ECFE-0128-1249-841C-804DD910EF75}" srcOrd="2" destOrd="0" parTransId="{76BFF207-5E65-D44D-84D7-3DF45066E0F6}" sibTransId="{D9F38184-2561-8D47-B41C-27BD291FC2F1}"/>
    <dgm:cxn modelId="{66B89B50-F368-4943-97AF-1987E197C825}" type="presOf" srcId="{605D7654-2129-5F4E-823F-9711963ECCC4}" destId="{17916CAE-C1B3-1945-9C64-AA8620152A78}" srcOrd="0" destOrd="0" presId="urn:microsoft.com/office/officeart/2008/layout/BendingPictureBlocks"/>
    <dgm:cxn modelId="{460EBD55-6A72-6348-A402-744916AB89AA}" type="presOf" srcId="{E4135DA6-2EE5-2741-ABDD-0D33A7F23A73}" destId="{86B4A5B3-6A3D-F74D-A293-725293362703}" srcOrd="0" destOrd="0" presId="urn:microsoft.com/office/officeart/2008/layout/BendingPictureBlocks"/>
    <dgm:cxn modelId="{42AEB75E-9A3A-874F-ABE0-AA05E582B9AF}" type="presOf" srcId="{C8B5ECFE-0128-1249-841C-804DD910EF75}" destId="{5DB031E6-CC47-014A-8FA0-4F537B4953AF}" srcOrd="0" destOrd="0" presId="urn:microsoft.com/office/officeart/2008/layout/BendingPictureBlocks"/>
    <dgm:cxn modelId="{F2D6348F-2A60-DE45-A929-365A1D936D66}" type="presOf" srcId="{F1232748-44CD-A746-BE32-330138F82710}" destId="{017BC4BC-B7DB-6D41-A713-68D54AC6BA58}" srcOrd="0" destOrd="0" presId="urn:microsoft.com/office/officeart/2008/layout/BendingPictureBlocks"/>
    <dgm:cxn modelId="{4673FF95-3E46-8B4A-8F3E-0A9831D27AC4}" srcId="{605D7654-2129-5F4E-823F-9711963ECCC4}" destId="{E4135DA6-2EE5-2741-ABDD-0D33A7F23A73}" srcOrd="0" destOrd="0" parTransId="{AA618292-A423-9240-8B95-BE716831A329}" sibTransId="{445D7F38-21F2-CC4A-AD14-0C7FB90EE2F3}"/>
    <dgm:cxn modelId="{7E9E309B-A2DA-A245-93EC-0302CAAE095C}" srcId="{605D7654-2129-5F4E-823F-9711963ECCC4}" destId="{F1232748-44CD-A746-BE32-330138F82710}" srcOrd="1" destOrd="0" parTransId="{6FB8D585-AF0E-1E46-8772-750A4C40518C}" sibTransId="{815CB221-A996-5A44-B48A-EE3B78F49493}"/>
    <dgm:cxn modelId="{8583CA4D-B3D2-6649-92AB-A9093C4B9146}" type="presParOf" srcId="{17916CAE-C1B3-1945-9C64-AA8620152A78}" destId="{97DCA24A-CA73-564D-9CBB-02783CF86A7C}" srcOrd="0" destOrd="0" presId="urn:microsoft.com/office/officeart/2008/layout/BendingPictureBlocks"/>
    <dgm:cxn modelId="{62882736-5CB3-BB43-9B0C-3E92C42A0693}" type="presParOf" srcId="{97DCA24A-CA73-564D-9CBB-02783CF86A7C}" destId="{4C8B6A86-6ADD-6B43-94CD-4A9DDD6772C0}" srcOrd="0" destOrd="0" presId="urn:microsoft.com/office/officeart/2008/layout/BendingPictureBlocks"/>
    <dgm:cxn modelId="{6E0BE850-2DB1-3646-B482-B61F107C8791}" type="presParOf" srcId="{97DCA24A-CA73-564D-9CBB-02783CF86A7C}" destId="{86B4A5B3-6A3D-F74D-A293-725293362703}" srcOrd="1" destOrd="0" presId="urn:microsoft.com/office/officeart/2008/layout/BendingPictureBlocks"/>
    <dgm:cxn modelId="{9D12ABF2-6156-5B4F-8CAD-F11BFAA7C398}" type="presParOf" srcId="{17916CAE-C1B3-1945-9C64-AA8620152A78}" destId="{75F992C8-018B-1A4F-91A6-622257166A02}" srcOrd="1" destOrd="0" presId="urn:microsoft.com/office/officeart/2008/layout/BendingPictureBlocks"/>
    <dgm:cxn modelId="{33E44F39-0B7F-5D4D-BA2B-6F15805D04AA}" type="presParOf" srcId="{17916CAE-C1B3-1945-9C64-AA8620152A78}" destId="{AAEAB141-6ED2-6349-A906-E3FC4AB0829B}" srcOrd="2" destOrd="0" presId="urn:microsoft.com/office/officeart/2008/layout/BendingPictureBlocks"/>
    <dgm:cxn modelId="{9233126A-50C4-4B4B-89EE-92A27616D54D}" type="presParOf" srcId="{AAEAB141-6ED2-6349-A906-E3FC4AB0829B}" destId="{3CD5F9D2-369B-1040-97FC-2FCEE19A1BA0}" srcOrd="0" destOrd="0" presId="urn:microsoft.com/office/officeart/2008/layout/BendingPictureBlocks"/>
    <dgm:cxn modelId="{0B4B198E-9F0D-714D-9888-2D897CF8BCF8}" type="presParOf" srcId="{AAEAB141-6ED2-6349-A906-E3FC4AB0829B}" destId="{017BC4BC-B7DB-6D41-A713-68D54AC6BA58}" srcOrd="1" destOrd="0" presId="urn:microsoft.com/office/officeart/2008/layout/BendingPictureBlocks"/>
    <dgm:cxn modelId="{4A81BB39-FF68-1448-B068-DBF4DB5A86BD}" type="presParOf" srcId="{17916CAE-C1B3-1945-9C64-AA8620152A78}" destId="{F996008C-6DEF-0047-89B7-AEBA81CA567B}" srcOrd="3" destOrd="0" presId="urn:microsoft.com/office/officeart/2008/layout/BendingPictureBlocks"/>
    <dgm:cxn modelId="{EFFD9F1A-C525-504B-98A4-CD3EE9E2C6A3}" type="presParOf" srcId="{17916CAE-C1B3-1945-9C64-AA8620152A78}" destId="{DB67B290-671E-2E43-8F50-FB9E1DAA85EA}" srcOrd="4" destOrd="0" presId="urn:microsoft.com/office/officeart/2008/layout/BendingPictureBlocks"/>
    <dgm:cxn modelId="{759AD872-E229-324F-87B0-35772D8844DC}" type="presParOf" srcId="{DB67B290-671E-2E43-8F50-FB9E1DAA85EA}" destId="{1A32BA3D-F96B-4542-9193-E34C7AD284C2}" srcOrd="0" destOrd="0" presId="urn:microsoft.com/office/officeart/2008/layout/BendingPictureBlocks"/>
    <dgm:cxn modelId="{DD109CC9-0C2D-454A-B078-8AA1A03439A2}" type="presParOf" srcId="{DB67B290-671E-2E43-8F50-FB9E1DAA85EA}" destId="{5DB031E6-CC47-014A-8FA0-4F537B4953AF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D267FD-791F-894D-8B2D-9AC51BABBEE5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9337D2A-F193-284C-B592-C142D2B538E6}">
      <dgm:prSet phldrT="[Text]" custT="1"/>
      <dgm:spPr/>
      <dgm:t>
        <a:bodyPr/>
        <a:lstStyle/>
        <a:p>
          <a:r>
            <a:rPr lang="en-US" sz="3200" b="1" i="0" dirty="0">
              <a:latin typeface="Calibri Regular"/>
              <a:cs typeface="Comic Sans MS"/>
            </a:rPr>
            <a:t>LP Insufficiency can occur in </a:t>
          </a:r>
        </a:p>
      </dgm:t>
    </dgm:pt>
    <dgm:pt modelId="{B947BE34-FF1C-A648-B602-2E8D42F43437}" type="parTrans" cxnId="{A2A11C62-6165-D442-9C9A-27553E4E64CF}">
      <dgm:prSet/>
      <dgm:spPr/>
      <dgm:t>
        <a:bodyPr/>
        <a:lstStyle/>
        <a:p>
          <a:endParaRPr lang="en-US"/>
        </a:p>
      </dgm:t>
    </dgm:pt>
    <dgm:pt modelId="{A2B8728C-504E-AA4C-94A8-8C65B30FD33D}" type="sibTrans" cxnId="{A2A11C62-6165-D442-9C9A-27553E4E64CF}">
      <dgm:prSet/>
      <dgm:spPr/>
      <dgm:t>
        <a:bodyPr/>
        <a:lstStyle/>
        <a:p>
          <a:endParaRPr lang="en-US"/>
        </a:p>
      </dgm:t>
    </dgm:pt>
    <dgm:pt modelId="{2D6C5F10-683A-E646-974F-8623C5440860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en-US" sz="2400" b="1" i="0" dirty="0">
              <a:latin typeface="Calibri Regular"/>
              <a:cs typeface="Comic Sans MS"/>
            </a:rPr>
            <a:t>Natural cycle </a:t>
          </a:r>
        </a:p>
      </dgm:t>
    </dgm:pt>
    <dgm:pt modelId="{F2588373-9276-2D40-88FE-64FA6512B825}" type="parTrans" cxnId="{7EEFA011-1F30-4A42-B7C0-80E4AEEF4205}">
      <dgm:prSet/>
      <dgm:spPr/>
      <dgm:t>
        <a:bodyPr/>
        <a:lstStyle/>
        <a:p>
          <a:endParaRPr lang="en-US"/>
        </a:p>
      </dgm:t>
    </dgm:pt>
    <dgm:pt modelId="{B08D74EF-C9A9-1044-B3AE-F4FF9FBAAA19}" type="sibTrans" cxnId="{7EEFA011-1F30-4A42-B7C0-80E4AEEF4205}">
      <dgm:prSet/>
      <dgm:spPr/>
      <dgm:t>
        <a:bodyPr/>
        <a:lstStyle/>
        <a:p>
          <a:endParaRPr lang="en-US"/>
        </a:p>
      </dgm:t>
    </dgm:pt>
    <dgm:pt modelId="{D2E1EF64-5B02-A143-A8D7-AE4891B39C9F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en-US" sz="2400" b="1" i="0" dirty="0">
              <a:latin typeface="Calibri Regular"/>
              <a:cs typeface="Comic Sans MS"/>
            </a:rPr>
            <a:t>CC/AI stimulated cycles</a:t>
          </a:r>
        </a:p>
      </dgm:t>
    </dgm:pt>
    <dgm:pt modelId="{3D0689B9-E677-BC44-9767-0079C1F50D11}" type="parTrans" cxnId="{A6D9CCA0-4B51-1245-AD9C-10EC2B3F785D}">
      <dgm:prSet/>
      <dgm:spPr/>
      <dgm:t>
        <a:bodyPr/>
        <a:lstStyle/>
        <a:p>
          <a:endParaRPr lang="en-US"/>
        </a:p>
      </dgm:t>
    </dgm:pt>
    <dgm:pt modelId="{FE7B8655-6F1E-194C-91C2-00A3A5EE489E}" type="sibTrans" cxnId="{A6D9CCA0-4B51-1245-AD9C-10EC2B3F785D}">
      <dgm:prSet/>
      <dgm:spPr/>
      <dgm:t>
        <a:bodyPr/>
        <a:lstStyle/>
        <a:p>
          <a:endParaRPr lang="en-US"/>
        </a:p>
      </dgm:t>
    </dgm:pt>
    <dgm:pt modelId="{8BC1BB27-DD2A-D64D-A432-CFBE30198DDF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en-US" sz="2400" b="1" i="0" dirty="0">
              <a:latin typeface="Calibri Regular"/>
              <a:cs typeface="Comic Sans MS"/>
            </a:rPr>
            <a:t>GT cycles with or without </a:t>
          </a:r>
          <a:r>
            <a:rPr lang="en-US" sz="2400" b="1" i="0" dirty="0" err="1">
              <a:latin typeface="Calibri Regular"/>
              <a:cs typeface="Comic Sans MS"/>
            </a:rPr>
            <a:t>GnRH</a:t>
          </a:r>
          <a:r>
            <a:rPr lang="en-US" sz="2400" b="1" i="0" dirty="0">
              <a:latin typeface="Calibri Regular"/>
              <a:cs typeface="Comic Sans MS"/>
            </a:rPr>
            <a:t> </a:t>
          </a:r>
          <a:r>
            <a:rPr lang="en-US" sz="2400" b="1" i="0" dirty="0" err="1">
              <a:latin typeface="Calibri Regular"/>
              <a:cs typeface="Comic Sans MS"/>
            </a:rPr>
            <a:t>analouges</a:t>
          </a:r>
          <a:endParaRPr lang="en-US" sz="2400" b="1" i="0" dirty="0">
            <a:latin typeface="Calibri Regular"/>
            <a:cs typeface="Comic Sans MS"/>
          </a:endParaRPr>
        </a:p>
      </dgm:t>
    </dgm:pt>
    <dgm:pt modelId="{421A6628-777F-6C49-8A96-EC71C1F2C4BA}" type="parTrans" cxnId="{EAF1A08C-5650-5843-ABBA-8D536BAB1931}">
      <dgm:prSet/>
      <dgm:spPr/>
      <dgm:t>
        <a:bodyPr/>
        <a:lstStyle/>
        <a:p>
          <a:endParaRPr lang="en-US"/>
        </a:p>
      </dgm:t>
    </dgm:pt>
    <dgm:pt modelId="{6A165F80-E420-FC4C-856B-239C5E8C3F06}" type="sibTrans" cxnId="{EAF1A08C-5650-5843-ABBA-8D536BAB1931}">
      <dgm:prSet/>
      <dgm:spPr/>
      <dgm:t>
        <a:bodyPr/>
        <a:lstStyle/>
        <a:p>
          <a:endParaRPr lang="en-US"/>
        </a:p>
      </dgm:t>
    </dgm:pt>
    <dgm:pt modelId="{05933BE4-B216-6245-825B-0374FFE2E5CF}" type="pres">
      <dgm:prSet presAssocID="{33D267FD-791F-894D-8B2D-9AC51BABBEE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59D7C1B-3D05-F64B-8E73-4B98AC7EFA8A}" type="pres">
      <dgm:prSet presAssocID="{B9337D2A-F193-284C-B592-C142D2B538E6}" presName="root1" presStyleCnt="0"/>
      <dgm:spPr/>
    </dgm:pt>
    <dgm:pt modelId="{716A8C20-38BA-234A-B84E-CE13D8FDA126}" type="pres">
      <dgm:prSet presAssocID="{B9337D2A-F193-284C-B592-C142D2B538E6}" presName="LevelOneTextNode" presStyleLbl="node0" presStyleIdx="0" presStyleCnt="1">
        <dgm:presLayoutVars>
          <dgm:chPref val="3"/>
        </dgm:presLayoutVars>
      </dgm:prSet>
      <dgm:spPr/>
    </dgm:pt>
    <dgm:pt modelId="{CE49333F-6156-8D47-B743-CD754B6A55DE}" type="pres">
      <dgm:prSet presAssocID="{B9337D2A-F193-284C-B592-C142D2B538E6}" presName="level2hierChild" presStyleCnt="0"/>
      <dgm:spPr/>
    </dgm:pt>
    <dgm:pt modelId="{54149DCB-EB28-D542-8372-366DD8B8E08C}" type="pres">
      <dgm:prSet presAssocID="{F2588373-9276-2D40-88FE-64FA6512B825}" presName="conn2-1" presStyleLbl="parChTrans1D2" presStyleIdx="0" presStyleCnt="3"/>
      <dgm:spPr/>
    </dgm:pt>
    <dgm:pt modelId="{35BA305D-E040-2247-B0EB-98856D65B330}" type="pres">
      <dgm:prSet presAssocID="{F2588373-9276-2D40-88FE-64FA6512B825}" presName="connTx" presStyleLbl="parChTrans1D2" presStyleIdx="0" presStyleCnt="3"/>
      <dgm:spPr/>
    </dgm:pt>
    <dgm:pt modelId="{36BCCC04-A6FB-C648-830E-9B76425E1172}" type="pres">
      <dgm:prSet presAssocID="{2D6C5F10-683A-E646-974F-8623C5440860}" presName="root2" presStyleCnt="0"/>
      <dgm:spPr/>
    </dgm:pt>
    <dgm:pt modelId="{00EDFBF7-EE3A-4C4F-86F7-F7DB487EBEE8}" type="pres">
      <dgm:prSet presAssocID="{2D6C5F10-683A-E646-974F-8623C5440860}" presName="LevelTwoTextNode" presStyleLbl="node2" presStyleIdx="0" presStyleCnt="3">
        <dgm:presLayoutVars>
          <dgm:chPref val="3"/>
        </dgm:presLayoutVars>
      </dgm:prSet>
      <dgm:spPr/>
    </dgm:pt>
    <dgm:pt modelId="{6EDBB1D1-7763-C447-ACE7-0B3226BCDFE2}" type="pres">
      <dgm:prSet presAssocID="{2D6C5F10-683A-E646-974F-8623C5440860}" presName="level3hierChild" presStyleCnt="0"/>
      <dgm:spPr/>
    </dgm:pt>
    <dgm:pt modelId="{BC7A26D8-5601-104A-9731-2B4DA5C94288}" type="pres">
      <dgm:prSet presAssocID="{3D0689B9-E677-BC44-9767-0079C1F50D11}" presName="conn2-1" presStyleLbl="parChTrans1D2" presStyleIdx="1" presStyleCnt="3"/>
      <dgm:spPr/>
    </dgm:pt>
    <dgm:pt modelId="{999E1D0F-E030-3943-A593-3F5120BBB8FB}" type="pres">
      <dgm:prSet presAssocID="{3D0689B9-E677-BC44-9767-0079C1F50D11}" presName="connTx" presStyleLbl="parChTrans1D2" presStyleIdx="1" presStyleCnt="3"/>
      <dgm:spPr/>
    </dgm:pt>
    <dgm:pt modelId="{58FE72C2-044B-E245-A09A-F595B75D5301}" type="pres">
      <dgm:prSet presAssocID="{D2E1EF64-5B02-A143-A8D7-AE4891B39C9F}" presName="root2" presStyleCnt="0"/>
      <dgm:spPr/>
    </dgm:pt>
    <dgm:pt modelId="{E1C5FB1B-7C18-9E4F-98C4-645DEAE464D2}" type="pres">
      <dgm:prSet presAssocID="{D2E1EF64-5B02-A143-A8D7-AE4891B39C9F}" presName="LevelTwoTextNode" presStyleLbl="node2" presStyleIdx="1" presStyleCnt="3">
        <dgm:presLayoutVars>
          <dgm:chPref val="3"/>
        </dgm:presLayoutVars>
      </dgm:prSet>
      <dgm:spPr/>
    </dgm:pt>
    <dgm:pt modelId="{7C4F3A09-76D4-544C-8B92-60985AA36C1B}" type="pres">
      <dgm:prSet presAssocID="{D2E1EF64-5B02-A143-A8D7-AE4891B39C9F}" presName="level3hierChild" presStyleCnt="0"/>
      <dgm:spPr/>
    </dgm:pt>
    <dgm:pt modelId="{AA1DE0B6-8EFD-4947-891C-4BE737A65BAE}" type="pres">
      <dgm:prSet presAssocID="{421A6628-777F-6C49-8A96-EC71C1F2C4BA}" presName="conn2-1" presStyleLbl="parChTrans1D2" presStyleIdx="2" presStyleCnt="3"/>
      <dgm:spPr/>
    </dgm:pt>
    <dgm:pt modelId="{9808EB2A-CE19-C742-A947-9270FF69C83A}" type="pres">
      <dgm:prSet presAssocID="{421A6628-777F-6C49-8A96-EC71C1F2C4BA}" presName="connTx" presStyleLbl="parChTrans1D2" presStyleIdx="2" presStyleCnt="3"/>
      <dgm:spPr/>
    </dgm:pt>
    <dgm:pt modelId="{44C88C61-C6A0-7741-96BF-BA92BD9954E8}" type="pres">
      <dgm:prSet presAssocID="{8BC1BB27-DD2A-D64D-A432-CFBE30198DDF}" presName="root2" presStyleCnt="0"/>
      <dgm:spPr/>
    </dgm:pt>
    <dgm:pt modelId="{3BAE76DB-06D7-8541-BA09-4EF26A07D8D3}" type="pres">
      <dgm:prSet presAssocID="{8BC1BB27-DD2A-D64D-A432-CFBE30198DDF}" presName="LevelTwoTextNode" presStyleLbl="node2" presStyleIdx="2" presStyleCnt="3">
        <dgm:presLayoutVars>
          <dgm:chPref val="3"/>
        </dgm:presLayoutVars>
      </dgm:prSet>
      <dgm:spPr/>
    </dgm:pt>
    <dgm:pt modelId="{82409FC5-90E5-F742-BCCD-846E59EAF2CF}" type="pres">
      <dgm:prSet presAssocID="{8BC1BB27-DD2A-D64D-A432-CFBE30198DDF}" presName="level3hierChild" presStyleCnt="0"/>
      <dgm:spPr/>
    </dgm:pt>
  </dgm:ptLst>
  <dgm:cxnLst>
    <dgm:cxn modelId="{3DD7BC08-0016-2740-ABFE-8C3DC0D9AED7}" type="presOf" srcId="{421A6628-777F-6C49-8A96-EC71C1F2C4BA}" destId="{AA1DE0B6-8EFD-4947-891C-4BE737A65BAE}" srcOrd="0" destOrd="0" presId="urn:microsoft.com/office/officeart/2008/layout/HorizontalMultiLevelHierarchy"/>
    <dgm:cxn modelId="{7EEFA011-1F30-4A42-B7C0-80E4AEEF4205}" srcId="{B9337D2A-F193-284C-B592-C142D2B538E6}" destId="{2D6C5F10-683A-E646-974F-8623C5440860}" srcOrd="0" destOrd="0" parTransId="{F2588373-9276-2D40-88FE-64FA6512B825}" sibTransId="{B08D74EF-C9A9-1044-B3AE-F4FF9FBAAA19}"/>
    <dgm:cxn modelId="{ED54F850-AD96-974D-BE54-043B3576DA6A}" type="presOf" srcId="{B9337D2A-F193-284C-B592-C142D2B538E6}" destId="{716A8C20-38BA-234A-B84E-CE13D8FDA126}" srcOrd="0" destOrd="0" presId="urn:microsoft.com/office/officeart/2008/layout/HorizontalMultiLevelHierarchy"/>
    <dgm:cxn modelId="{B5839261-15D1-DF46-91A7-4ACE3CF172F9}" type="presOf" srcId="{421A6628-777F-6C49-8A96-EC71C1F2C4BA}" destId="{9808EB2A-CE19-C742-A947-9270FF69C83A}" srcOrd="1" destOrd="0" presId="urn:microsoft.com/office/officeart/2008/layout/HorizontalMultiLevelHierarchy"/>
    <dgm:cxn modelId="{A2A11C62-6165-D442-9C9A-27553E4E64CF}" srcId="{33D267FD-791F-894D-8B2D-9AC51BABBEE5}" destId="{B9337D2A-F193-284C-B592-C142D2B538E6}" srcOrd="0" destOrd="0" parTransId="{B947BE34-FF1C-A648-B602-2E8D42F43437}" sibTransId="{A2B8728C-504E-AA4C-94A8-8C65B30FD33D}"/>
    <dgm:cxn modelId="{E47BE876-674D-8E43-8A35-5384517B28F5}" type="presOf" srcId="{3D0689B9-E677-BC44-9767-0079C1F50D11}" destId="{BC7A26D8-5601-104A-9731-2B4DA5C94288}" srcOrd="0" destOrd="0" presId="urn:microsoft.com/office/officeart/2008/layout/HorizontalMultiLevelHierarchy"/>
    <dgm:cxn modelId="{33278777-8CBD-5C4D-B6E4-1203C36D47A4}" type="presOf" srcId="{3D0689B9-E677-BC44-9767-0079C1F50D11}" destId="{999E1D0F-E030-3943-A593-3F5120BBB8FB}" srcOrd="1" destOrd="0" presId="urn:microsoft.com/office/officeart/2008/layout/HorizontalMultiLevelHierarchy"/>
    <dgm:cxn modelId="{DC835682-0001-C746-A05B-3B6B61E935B6}" type="presOf" srcId="{2D6C5F10-683A-E646-974F-8623C5440860}" destId="{00EDFBF7-EE3A-4C4F-86F7-F7DB487EBEE8}" srcOrd="0" destOrd="0" presId="urn:microsoft.com/office/officeart/2008/layout/HorizontalMultiLevelHierarchy"/>
    <dgm:cxn modelId="{EAF1A08C-5650-5843-ABBA-8D536BAB1931}" srcId="{B9337D2A-F193-284C-B592-C142D2B538E6}" destId="{8BC1BB27-DD2A-D64D-A432-CFBE30198DDF}" srcOrd="2" destOrd="0" parTransId="{421A6628-777F-6C49-8A96-EC71C1F2C4BA}" sibTransId="{6A165F80-E420-FC4C-856B-239C5E8C3F06}"/>
    <dgm:cxn modelId="{6F7EFB90-E66D-2C4D-BDAE-157F898FD839}" type="presOf" srcId="{F2588373-9276-2D40-88FE-64FA6512B825}" destId="{54149DCB-EB28-D542-8372-366DD8B8E08C}" srcOrd="0" destOrd="0" presId="urn:microsoft.com/office/officeart/2008/layout/HorizontalMultiLevelHierarchy"/>
    <dgm:cxn modelId="{E6A7CC92-F608-E044-A854-5207763E5EB9}" type="presOf" srcId="{F2588373-9276-2D40-88FE-64FA6512B825}" destId="{35BA305D-E040-2247-B0EB-98856D65B330}" srcOrd="1" destOrd="0" presId="urn:microsoft.com/office/officeart/2008/layout/HorizontalMultiLevelHierarchy"/>
    <dgm:cxn modelId="{A6D9CCA0-4B51-1245-AD9C-10EC2B3F785D}" srcId="{B9337D2A-F193-284C-B592-C142D2B538E6}" destId="{D2E1EF64-5B02-A143-A8D7-AE4891B39C9F}" srcOrd="1" destOrd="0" parTransId="{3D0689B9-E677-BC44-9767-0079C1F50D11}" sibTransId="{FE7B8655-6F1E-194C-91C2-00A3A5EE489E}"/>
    <dgm:cxn modelId="{44C833D6-9EF5-1E43-AC63-F93035FD2D5A}" type="presOf" srcId="{8BC1BB27-DD2A-D64D-A432-CFBE30198DDF}" destId="{3BAE76DB-06D7-8541-BA09-4EF26A07D8D3}" srcOrd="0" destOrd="0" presId="urn:microsoft.com/office/officeart/2008/layout/HorizontalMultiLevelHierarchy"/>
    <dgm:cxn modelId="{1491BCE4-11F5-5A40-99EB-2DE4EBD9E25A}" type="presOf" srcId="{D2E1EF64-5B02-A143-A8D7-AE4891B39C9F}" destId="{E1C5FB1B-7C18-9E4F-98C4-645DEAE464D2}" srcOrd="0" destOrd="0" presId="urn:microsoft.com/office/officeart/2008/layout/HorizontalMultiLevelHierarchy"/>
    <dgm:cxn modelId="{CFEBDEE6-95EB-0849-9EFA-3F0D6FFB34A7}" type="presOf" srcId="{33D267FD-791F-894D-8B2D-9AC51BABBEE5}" destId="{05933BE4-B216-6245-825B-0374FFE2E5CF}" srcOrd="0" destOrd="0" presId="urn:microsoft.com/office/officeart/2008/layout/HorizontalMultiLevelHierarchy"/>
    <dgm:cxn modelId="{EBB185C8-0CE1-134D-A8C7-275F2DDCA1A0}" type="presParOf" srcId="{05933BE4-B216-6245-825B-0374FFE2E5CF}" destId="{659D7C1B-3D05-F64B-8E73-4B98AC7EFA8A}" srcOrd="0" destOrd="0" presId="urn:microsoft.com/office/officeart/2008/layout/HorizontalMultiLevelHierarchy"/>
    <dgm:cxn modelId="{118A4588-2E13-AB43-BEF5-53A0C80B9872}" type="presParOf" srcId="{659D7C1B-3D05-F64B-8E73-4B98AC7EFA8A}" destId="{716A8C20-38BA-234A-B84E-CE13D8FDA126}" srcOrd="0" destOrd="0" presId="urn:microsoft.com/office/officeart/2008/layout/HorizontalMultiLevelHierarchy"/>
    <dgm:cxn modelId="{B4D11409-5EB6-1340-8CE5-847433D9910B}" type="presParOf" srcId="{659D7C1B-3D05-F64B-8E73-4B98AC7EFA8A}" destId="{CE49333F-6156-8D47-B743-CD754B6A55DE}" srcOrd="1" destOrd="0" presId="urn:microsoft.com/office/officeart/2008/layout/HorizontalMultiLevelHierarchy"/>
    <dgm:cxn modelId="{99553977-0D9A-EC48-BF1B-62A1BA5B8D9E}" type="presParOf" srcId="{CE49333F-6156-8D47-B743-CD754B6A55DE}" destId="{54149DCB-EB28-D542-8372-366DD8B8E08C}" srcOrd="0" destOrd="0" presId="urn:microsoft.com/office/officeart/2008/layout/HorizontalMultiLevelHierarchy"/>
    <dgm:cxn modelId="{4F50D08F-2E04-6643-A58B-543A30FCB9FC}" type="presParOf" srcId="{54149DCB-EB28-D542-8372-366DD8B8E08C}" destId="{35BA305D-E040-2247-B0EB-98856D65B330}" srcOrd="0" destOrd="0" presId="urn:microsoft.com/office/officeart/2008/layout/HorizontalMultiLevelHierarchy"/>
    <dgm:cxn modelId="{3E94DB57-716A-BA40-9AE4-88733294CAB7}" type="presParOf" srcId="{CE49333F-6156-8D47-B743-CD754B6A55DE}" destId="{36BCCC04-A6FB-C648-830E-9B76425E1172}" srcOrd="1" destOrd="0" presId="urn:microsoft.com/office/officeart/2008/layout/HorizontalMultiLevelHierarchy"/>
    <dgm:cxn modelId="{0D53A42E-DD81-6846-B0A5-C5A2F5E079AE}" type="presParOf" srcId="{36BCCC04-A6FB-C648-830E-9B76425E1172}" destId="{00EDFBF7-EE3A-4C4F-86F7-F7DB487EBEE8}" srcOrd="0" destOrd="0" presId="urn:microsoft.com/office/officeart/2008/layout/HorizontalMultiLevelHierarchy"/>
    <dgm:cxn modelId="{275AAB39-5389-C743-9BD0-DC0C5BA74171}" type="presParOf" srcId="{36BCCC04-A6FB-C648-830E-9B76425E1172}" destId="{6EDBB1D1-7763-C447-ACE7-0B3226BCDFE2}" srcOrd="1" destOrd="0" presId="urn:microsoft.com/office/officeart/2008/layout/HorizontalMultiLevelHierarchy"/>
    <dgm:cxn modelId="{C1AECB55-4CB3-6645-A52A-3B97FA048916}" type="presParOf" srcId="{CE49333F-6156-8D47-B743-CD754B6A55DE}" destId="{BC7A26D8-5601-104A-9731-2B4DA5C94288}" srcOrd="2" destOrd="0" presId="urn:microsoft.com/office/officeart/2008/layout/HorizontalMultiLevelHierarchy"/>
    <dgm:cxn modelId="{ED2550D4-E492-E746-AB55-7A967F9E2D8E}" type="presParOf" srcId="{BC7A26D8-5601-104A-9731-2B4DA5C94288}" destId="{999E1D0F-E030-3943-A593-3F5120BBB8FB}" srcOrd="0" destOrd="0" presId="urn:microsoft.com/office/officeart/2008/layout/HorizontalMultiLevelHierarchy"/>
    <dgm:cxn modelId="{AD70C5B9-D8AB-9C41-9102-AA1933FC1206}" type="presParOf" srcId="{CE49333F-6156-8D47-B743-CD754B6A55DE}" destId="{58FE72C2-044B-E245-A09A-F595B75D5301}" srcOrd="3" destOrd="0" presId="urn:microsoft.com/office/officeart/2008/layout/HorizontalMultiLevelHierarchy"/>
    <dgm:cxn modelId="{FE3B3B5E-AAF6-FA45-9C25-1BE3733E5CF0}" type="presParOf" srcId="{58FE72C2-044B-E245-A09A-F595B75D5301}" destId="{E1C5FB1B-7C18-9E4F-98C4-645DEAE464D2}" srcOrd="0" destOrd="0" presId="urn:microsoft.com/office/officeart/2008/layout/HorizontalMultiLevelHierarchy"/>
    <dgm:cxn modelId="{38F6EF41-7C9D-5445-8048-748E2F4B306C}" type="presParOf" srcId="{58FE72C2-044B-E245-A09A-F595B75D5301}" destId="{7C4F3A09-76D4-544C-8B92-60985AA36C1B}" srcOrd="1" destOrd="0" presId="urn:microsoft.com/office/officeart/2008/layout/HorizontalMultiLevelHierarchy"/>
    <dgm:cxn modelId="{628115D7-C090-D049-B56D-2C747FDC2A74}" type="presParOf" srcId="{CE49333F-6156-8D47-B743-CD754B6A55DE}" destId="{AA1DE0B6-8EFD-4947-891C-4BE737A65BAE}" srcOrd="4" destOrd="0" presId="urn:microsoft.com/office/officeart/2008/layout/HorizontalMultiLevelHierarchy"/>
    <dgm:cxn modelId="{1E0F44AB-7300-F744-9EF2-12B0E0DD056E}" type="presParOf" srcId="{AA1DE0B6-8EFD-4947-891C-4BE737A65BAE}" destId="{9808EB2A-CE19-C742-A947-9270FF69C83A}" srcOrd="0" destOrd="0" presId="urn:microsoft.com/office/officeart/2008/layout/HorizontalMultiLevelHierarchy"/>
    <dgm:cxn modelId="{33E7BA54-CB69-9D47-B12B-89E8987E4F7B}" type="presParOf" srcId="{CE49333F-6156-8D47-B743-CD754B6A55DE}" destId="{44C88C61-C6A0-7741-96BF-BA92BD9954E8}" srcOrd="5" destOrd="0" presId="urn:microsoft.com/office/officeart/2008/layout/HorizontalMultiLevelHierarchy"/>
    <dgm:cxn modelId="{4ADA14D7-171C-764F-A0F1-8D490B2319A9}" type="presParOf" srcId="{44C88C61-C6A0-7741-96BF-BA92BD9954E8}" destId="{3BAE76DB-06D7-8541-BA09-4EF26A07D8D3}" srcOrd="0" destOrd="0" presId="urn:microsoft.com/office/officeart/2008/layout/HorizontalMultiLevelHierarchy"/>
    <dgm:cxn modelId="{6455B7C8-272C-4C41-BE14-92C503BA76FD}" type="presParOf" srcId="{44C88C61-C6A0-7741-96BF-BA92BD9954E8}" destId="{82409FC5-90E5-F742-BCCD-846E59EAF2C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7F0926-8794-0140-B318-A519E9F2D31D}" type="doc">
      <dgm:prSet loTypeId="urn:microsoft.com/office/officeart/2005/8/layout/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8475C16-1BFC-1E4E-9FD1-1422856AF5E6}">
      <dgm:prSet custT="1"/>
      <dgm:spPr/>
      <dgm:t>
        <a:bodyPr/>
        <a:lstStyle/>
        <a:p>
          <a:pPr rtl="0"/>
          <a:r>
            <a:rPr lang="en-US" sz="2000" b="1" i="0" dirty="0">
              <a:latin typeface="Calibri Regular"/>
              <a:ea typeface="Comic Sans MS" charset="0"/>
              <a:cs typeface="Comic Sans MS" charset="0"/>
            </a:rPr>
            <a:t>CC occupies the hypothalamic          E2 receptors for several weeks resulting in receptor downregulation which induces P4 receptors block</a:t>
          </a:r>
        </a:p>
      </dgm:t>
    </dgm:pt>
    <dgm:pt modelId="{2B3EF721-2813-1246-B7BC-3FEE3EC983EE}" type="parTrans" cxnId="{C9203845-0D21-8E40-BF51-AF6B1CD60936}">
      <dgm:prSet/>
      <dgm:spPr/>
      <dgm:t>
        <a:bodyPr/>
        <a:lstStyle/>
        <a:p>
          <a:endParaRPr lang="en-US"/>
        </a:p>
      </dgm:t>
    </dgm:pt>
    <dgm:pt modelId="{73760261-CBF4-8C48-A39D-064B4CBF6B97}" type="sibTrans" cxnId="{C9203845-0D21-8E40-BF51-AF6B1CD60936}">
      <dgm:prSet/>
      <dgm:spPr/>
      <dgm:t>
        <a:bodyPr/>
        <a:lstStyle/>
        <a:p>
          <a:endParaRPr lang="en-US"/>
        </a:p>
      </dgm:t>
    </dgm:pt>
    <dgm:pt modelId="{40E530DB-D6BB-7B41-BDBA-40A1CC30B5C5}">
      <dgm:prSet custT="1"/>
      <dgm:spPr/>
      <dgm:t>
        <a:bodyPr/>
        <a:lstStyle/>
        <a:p>
          <a:pPr rtl="0"/>
          <a:r>
            <a:rPr lang="en-US" sz="2000" b="1" i="0" dirty="0">
              <a:latin typeface="Calibri Regular"/>
              <a:ea typeface="Comic Sans MS" charset="0"/>
              <a:cs typeface="Comic Sans MS" charset="0"/>
            </a:rPr>
            <a:t>Markedly high luteal E2 levels with abnormal E2/P4 ratio </a:t>
          </a:r>
        </a:p>
      </dgm:t>
    </dgm:pt>
    <dgm:pt modelId="{87FD4F8B-C71F-A54D-9479-769AE957D835}" type="parTrans" cxnId="{202B20D3-E4A8-0E42-BD7D-D47966BEE3ED}">
      <dgm:prSet/>
      <dgm:spPr/>
      <dgm:t>
        <a:bodyPr/>
        <a:lstStyle/>
        <a:p>
          <a:endParaRPr lang="en-US"/>
        </a:p>
      </dgm:t>
    </dgm:pt>
    <dgm:pt modelId="{FEB2F24E-6963-2B4E-9132-86EE7B8FFCCB}" type="sibTrans" cxnId="{202B20D3-E4A8-0E42-BD7D-D47966BEE3ED}">
      <dgm:prSet/>
      <dgm:spPr/>
      <dgm:t>
        <a:bodyPr/>
        <a:lstStyle/>
        <a:p>
          <a:endParaRPr lang="en-US"/>
        </a:p>
      </dgm:t>
    </dgm:pt>
    <dgm:pt modelId="{A8B09C61-C63F-D049-8AB9-725C4F47AAFB}">
      <dgm:prSet custT="1"/>
      <dgm:spPr/>
      <dgm:t>
        <a:bodyPr/>
        <a:lstStyle/>
        <a:p>
          <a:pPr rtl="0"/>
          <a:r>
            <a:rPr lang="en-US" sz="2000" b="1" i="0" dirty="0">
              <a:latin typeface="Calibri Regular"/>
              <a:ea typeface="Comic Sans MS" charset="0"/>
              <a:cs typeface="Comic Sans MS" charset="0"/>
            </a:rPr>
            <a:t>Glandular stromal </a:t>
          </a:r>
          <a:r>
            <a:rPr lang="en-US" sz="2000" b="1" i="0" dirty="0" err="1">
              <a:latin typeface="Calibri Regular"/>
              <a:ea typeface="Comic Sans MS" charset="0"/>
              <a:cs typeface="Comic Sans MS" charset="0"/>
            </a:rPr>
            <a:t>dyssynchrony</a:t>
          </a:r>
          <a:r>
            <a:rPr lang="en-US" sz="2000" b="1" i="0" dirty="0">
              <a:latin typeface="Calibri Regular"/>
              <a:ea typeface="Comic Sans MS" charset="0"/>
              <a:cs typeface="Comic Sans MS" charset="0"/>
            </a:rPr>
            <a:t> </a:t>
          </a:r>
        </a:p>
      </dgm:t>
    </dgm:pt>
    <dgm:pt modelId="{AEA773B5-54A3-BF46-B0CD-55FA34E92CFE}" type="parTrans" cxnId="{052BCBF7-2387-524F-9471-319E8F43EAD9}">
      <dgm:prSet/>
      <dgm:spPr/>
      <dgm:t>
        <a:bodyPr/>
        <a:lstStyle/>
        <a:p>
          <a:endParaRPr lang="en-US"/>
        </a:p>
      </dgm:t>
    </dgm:pt>
    <dgm:pt modelId="{D151C864-15A1-3B45-87FC-6C05448733C6}" type="sibTrans" cxnId="{052BCBF7-2387-524F-9471-319E8F43EAD9}">
      <dgm:prSet/>
      <dgm:spPr/>
      <dgm:t>
        <a:bodyPr/>
        <a:lstStyle/>
        <a:p>
          <a:endParaRPr lang="en-US"/>
        </a:p>
      </dgm:t>
    </dgm:pt>
    <dgm:pt modelId="{02A5EA2A-FAAB-7543-8922-77DC7B14CD5B}">
      <dgm:prSet custT="1"/>
      <dgm:spPr/>
      <dgm:t>
        <a:bodyPr/>
        <a:lstStyle/>
        <a:p>
          <a:pPr rtl="0"/>
          <a:r>
            <a:rPr lang="en-US" sz="2000" b="1" i="0" dirty="0" err="1">
              <a:latin typeface="Calibri Regular"/>
              <a:ea typeface="Comic Sans MS" charset="0"/>
              <a:cs typeface="Comic Sans MS" charset="0"/>
            </a:rPr>
            <a:t>Leutolytic</a:t>
          </a:r>
          <a:r>
            <a:rPr lang="en-US" sz="2000" b="1" i="0" dirty="0">
              <a:latin typeface="Calibri Regular"/>
              <a:ea typeface="Comic Sans MS" charset="0"/>
              <a:cs typeface="Comic Sans MS" charset="0"/>
            </a:rPr>
            <a:t> effect on corpora </a:t>
          </a:r>
          <a:r>
            <a:rPr lang="en-US" sz="2000" b="1" i="0" dirty="0" err="1">
              <a:latin typeface="Calibri Regular"/>
              <a:ea typeface="Comic Sans MS" charset="0"/>
              <a:cs typeface="Comic Sans MS" charset="0"/>
            </a:rPr>
            <a:t>lutea</a:t>
          </a:r>
          <a:r>
            <a:rPr lang="en-US" sz="2000" b="1" i="0" dirty="0">
              <a:latin typeface="Calibri Regular"/>
              <a:ea typeface="Comic Sans MS" charset="0"/>
              <a:cs typeface="Comic Sans MS" charset="0"/>
            </a:rPr>
            <a:t> </a:t>
          </a:r>
        </a:p>
      </dgm:t>
    </dgm:pt>
    <dgm:pt modelId="{BC70CC0E-310D-7A46-8BB7-F1C812FBDF5A}" type="parTrans" cxnId="{655B99FE-8839-5145-B3D4-3C0ABFED35C1}">
      <dgm:prSet/>
      <dgm:spPr/>
      <dgm:t>
        <a:bodyPr/>
        <a:lstStyle/>
        <a:p>
          <a:endParaRPr lang="en-US"/>
        </a:p>
      </dgm:t>
    </dgm:pt>
    <dgm:pt modelId="{4F1CAAEB-DB98-964A-AF4D-E26546CB9731}" type="sibTrans" cxnId="{655B99FE-8839-5145-B3D4-3C0ABFED35C1}">
      <dgm:prSet/>
      <dgm:spPr/>
      <dgm:t>
        <a:bodyPr/>
        <a:lstStyle/>
        <a:p>
          <a:endParaRPr lang="en-US"/>
        </a:p>
      </dgm:t>
    </dgm:pt>
    <dgm:pt modelId="{7BE2067E-D448-C347-8ABC-F56C7DB5FBFD}">
      <dgm:prSet custT="1"/>
      <dgm:spPr/>
      <dgm:t>
        <a:bodyPr/>
        <a:lstStyle/>
        <a:p>
          <a:pPr rtl="0"/>
          <a:r>
            <a:rPr lang="en-US" sz="2000" b="1" i="0" dirty="0">
              <a:latin typeface="Calibri Regular"/>
              <a:ea typeface="Comic Sans MS" charset="0"/>
              <a:cs typeface="Comic Sans MS" charset="0"/>
            </a:rPr>
            <a:t>Anti-estrogenic effect on endometrium </a:t>
          </a:r>
        </a:p>
      </dgm:t>
    </dgm:pt>
    <dgm:pt modelId="{49E68592-05B6-C545-8B84-F5C484975E9E}" type="parTrans" cxnId="{81DB880C-354A-EC49-BA97-F0347C83AF7F}">
      <dgm:prSet/>
      <dgm:spPr/>
      <dgm:t>
        <a:bodyPr/>
        <a:lstStyle/>
        <a:p>
          <a:endParaRPr lang="en-US"/>
        </a:p>
      </dgm:t>
    </dgm:pt>
    <dgm:pt modelId="{7137ECAB-9AB3-7440-9E6A-9C378A0DC648}" type="sibTrans" cxnId="{81DB880C-354A-EC49-BA97-F0347C83AF7F}">
      <dgm:prSet/>
      <dgm:spPr/>
      <dgm:t>
        <a:bodyPr/>
        <a:lstStyle/>
        <a:p>
          <a:endParaRPr lang="en-US"/>
        </a:p>
      </dgm:t>
    </dgm:pt>
    <dgm:pt modelId="{CE938E95-0B32-2F4F-83EA-96FE46C5BE14}" type="pres">
      <dgm:prSet presAssocID="{847F0926-8794-0140-B318-A519E9F2D31D}" presName="diagram" presStyleCnt="0">
        <dgm:presLayoutVars>
          <dgm:dir/>
          <dgm:resizeHandles val="exact"/>
        </dgm:presLayoutVars>
      </dgm:prSet>
      <dgm:spPr/>
    </dgm:pt>
    <dgm:pt modelId="{AEFA1594-C372-264E-9917-9EFF24495270}" type="pres">
      <dgm:prSet presAssocID="{88475C16-1BFC-1E4E-9FD1-1422856AF5E6}" presName="node" presStyleLbl="node1" presStyleIdx="0" presStyleCnt="5" custScaleY="216273">
        <dgm:presLayoutVars>
          <dgm:bulletEnabled val="1"/>
        </dgm:presLayoutVars>
      </dgm:prSet>
      <dgm:spPr/>
    </dgm:pt>
    <dgm:pt modelId="{A99816C0-23F5-5747-A238-879DF980F3E8}" type="pres">
      <dgm:prSet presAssocID="{73760261-CBF4-8C48-A39D-064B4CBF6B97}" presName="sibTrans" presStyleLbl="sibTrans2D1" presStyleIdx="0" presStyleCnt="4"/>
      <dgm:spPr/>
    </dgm:pt>
    <dgm:pt modelId="{B89AD00F-B0BC-D746-8912-B2AF2617B745}" type="pres">
      <dgm:prSet presAssocID="{73760261-CBF4-8C48-A39D-064B4CBF6B97}" presName="connectorText" presStyleLbl="sibTrans2D1" presStyleIdx="0" presStyleCnt="4"/>
      <dgm:spPr/>
    </dgm:pt>
    <dgm:pt modelId="{45556527-E59E-694B-BB6C-AADF74DEDA7F}" type="pres">
      <dgm:prSet presAssocID="{40E530DB-D6BB-7B41-BDBA-40A1CC30B5C5}" presName="node" presStyleLbl="node1" presStyleIdx="1" presStyleCnt="5">
        <dgm:presLayoutVars>
          <dgm:bulletEnabled val="1"/>
        </dgm:presLayoutVars>
      </dgm:prSet>
      <dgm:spPr/>
    </dgm:pt>
    <dgm:pt modelId="{85662BC2-77D0-8143-8126-461155570217}" type="pres">
      <dgm:prSet presAssocID="{FEB2F24E-6963-2B4E-9132-86EE7B8FFCCB}" presName="sibTrans" presStyleLbl="sibTrans2D1" presStyleIdx="1" presStyleCnt="4"/>
      <dgm:spPr/>
    </dgm:pt>
    <dgm:pt modelId="{F9CD1B9E-91F8-FB4C-819B-ADCCE288F8D5}" type="pres">
      <dgm:prSet presAssocID="{FEB2F24E-6963-2B4E-9132-86EE7B8FFCCB}" presName="connectorText" presStyleLbl="sibTrans2D1" presStyleIdx="1" presStyleCnt="4"/>
      <dgm:spPr/>
    </dgm:pt>
    <dgm:pt modelId="{3376603F-DE64-1E4C-B1B4-03EB2F4DACB8}" type="pres">
      <dgm:prSet presAssocID="{A8B09C61-C63F-D049-8AB9-725C4F47AAFB}" presName="node" presStyleLbl="node1" presStyleIdx="2" presStyleCnt="5">
        <dgm:presLayoutVars>
          <dgm:bulletEnabled val="1"/>
        </dgm:presLayoutVars>
      </dgm:prSet>
      <dgm:spPr/>
    </dgm:pt>
    <dgm:pt modelId="{D412BC07-D292-5243-8D0F-814C28C7273B}" type="pres">
      <dgm:prSet presAssocID="{D151C864-15A1-3B45-87FC-6C05448733C6}" presName="sibTrans" presStyleLbl="sibTrans2D1" presStyleIdx="2" presStyleCnt="4"/>
      <dgm:spPr/>
    </dgm:pt>
    <dgm:pt modelId="{DE927EB5-1B57-BF49-8D91-0EB0EC0C6D3B}" type="pres">
      <dgm:prSet presAssocID="{D151C864-15A1-3B45-87FC-6C05448733C6}" presName="connectorText" presStyleLbl="sibTrans2D1" presStyleIdx="2" presStyleCnt="4"/>
      <dgm:spPr/>
    </dgm:pt>
    <dgm:pt modelId="{A0976A2B-158A-7043-97D5-F8C3C1347951}" type="pres">
      <dgm:prSet presAssocID="{02A5EA2A-FAAB-7543-8922-77DC7B14CD5B}" presName="node" presStyleLbl="node1" presStyleIdx="3" presStyleCnt="5">
        <dgm:presLayoutVars>
          <dgm:bulletEnabled val="1"/>
        </dgm:presLayoutVars>
      </dgm:prSet>
      <dgm:spPr/>
    </dgm:pt>
    <dgm:pt modelId="{FC8F89BA-51DF-6649-AE8A-55183CAA3E58}" type="pres">
      <dgm:prSet presAssocID="{4F1CAAEB-DB98-964A-AF4D-E26546CB9731}" presName="sibTrans" presStyleLbl="sibTrans2D1" presStyleIdx="3" presStyleCnt="4"/>
      <dgm:spPr/>
    </dgm:pt>
    <dgm:pt modelId="{99AA4F6D-8F53-8A41-8AE7-13D4771E51BE}" type="pres">
      <dgm:prSet presAssocID="{4F1CAAEB-DB98-964A-AF4D-E26546CB9731}" presName="connectorText" presStyleLbl="sibTrans2D1" presStyleIdx="3" presStyleCnt="4"/>
      <dgm:spPr/>
    </dgm:pt>
    <dgm:pt modelId="{A0376F41-24F5-8E44-8C70-DA13792668E1}" type="pres">
      <dgm:prSet presAssocID="{7BE2067E-D448-C347-8ABC-F56C7DB5FBFD}" presName="node" presStyleLbl="node1" presStyleIdx="4" presStyleCnt="5">
        <dgm:presLayoutVars>
          <dgm:bulletEnabled val="1"/>
        </dgm:presLayoutVars>
      </dgm:prSet>
      <dgm:spPr/>
    </dgm:pt>
  </dgm:ptLst>
  <dgm:cxnLst>
    <dgm:cxn modelId="{0397FE02-0003-CA40-9E9D-A6CE190C3B08}" type="presOf" srcId="{4F1CAAEB-DB98-964A-AF4D-E26546CB9731}" destId="{99AA4F6D-8F53-8A41-8AE7-13D4771E51BE}" srcOrd="1" destOrd="0" presId="urn:microsoft.com/office/officeart/2005/8/layout/process5"/>
    <dgm:cxn modelId="{81DB880C-354A-EC49-BA97-F0347C83AF7F}" srcId="{847F0926-8794-0140-B318-A519E9F2D31D}" destId="{7BE2067E-D448-C347-8ABC-F56C7DB5FBFD}" srcOrd="4" destOrd="0" parTransId="{49E68592-05B6-C545-8B84-F5C484975E9E}" sibTransId="{7137ECAB-9AB3-7440-9E6A-9C378A0DC648}"/>
    <dgm:cxn modelId="{3B70BB1B-D8BE-AD49-9296-F06E946A3BC8}" type="presOf" srcId="{40E530DB-D6BB-7B41-BDBA-40A1CC30B5C5}" destId="{45556527-E59E-694B-BB6C-AADF74DEDA7F}" srcOrd="0" destOrd="0" presId="urn:microsoft.com/office/officeart/2005/8/layout/process5"/>
    <dgm:cxn modelId="{F5311C28-3622-0D45-AA96-B230E75C5B6F}" type="presOf" srcId="{D151C864-15A1-3B45-87FC-6C05448733C6}" destId="{DE927EB5-1B57-BF49-8D91-0EB0EC0C6D3B}" srcOrd="1" destOrd="0" presId="urn:microsoft.com/office/officeart/2005/8/layout/process5"/>
    <dgm:cxn modelId="{C9203845-0D21-8E40-BF51-AF6B1CD60936}" srcId="{847F0926-8794-0140-B318-A519E9F2D31D}" destId="{88475C16-1BFC-1E4E-9FD1-1422856AF5E6}" srcOrd="0" destOrd="0" parTransId="{2B3EF721-2813-1246-B7BC-3FEE3EC983EE}" sibTransId="{73760261-CBF4-8C48-A39D-064B4CBF6B97}"/>
    <dgm:cxn modelId="{75F7AC70-9614-B44B-9C2A-A964926297C8}" type="presOf" srcId="{88475C16-1BFC-1E4E-9FD1-1422856AF5E6}" destId="{AEFA1594-C372-264E-9917-9EFF24495270}" srcOrd="0" destOrd="0" presId="urn:microsoft.com/office/officeart/2005/8/layout/process5"/>
    <dgm:cxn modelId="{6E2DB278-6658-B540-94BC-1BCBAB53C553}" type="presOf" srcId="{73760261-CBF4-8C48-A39D-064B4CBF6B97}" destId="{B89AD00F-B0BC-D746-8912-B2AF2617B745}" srcOrd="1" destOrd="0" presId="urn:microsoft.com/office/officeart/2005/8/layout/process5"/>
    <dgm:cxn modelId="{04714090-32C5-BD4A-AFAD-67490E5DBA19}" type="presOf" srcId="{FEB2F24E-6963-2B4E-9132-86EE7B8FFCCB}" destId="{85662BC2-77D0-8143-8126-461155570217}" srcOrd="0" destOrd="0" presId="urn:microsoft.com/office/officeart/2005/8/layout/process5"/>
    <dgm:cxn modelId="{53776E9A-4868-5646-A6E7-F213A138EC4A}" type="presOf" srcId="{02A5EA2A-FAAB-7543-8922-77DC7B14CD5B}" destId="{A0976A2B-158A-7043-97D5-F8C3C1347951}" srcOrd="0" destOrd="0" presId="urn:microsoft.com/office/officeart/2005/8/layout/process5"/>
    <dgm:cxn modelId="{C05C2EA4-2636-B245-930F-142A9DC2C164}" type="presOf" srcId="{73760261-CBF4-8C48-A39D-064B4CBF6B97}" destId="{A99816C0-23F5-5747-A238-879DF980F3E8}" srcOrd="0" destOrd="0" presId="urn:microsoft.com/office/officeart/2005/8/layout/process5"/>
    <dgm:cxn modelId="{BBF909AF-62BF-1841-8E8F-F6738ACE9776}" type="presOf" srcId="{D151C864-15A1-3B45-87FC-6C05448733C6}" destId="{D412BC07-D292-5243-8D0F-814C28C7273B}" srcOrd="0" destOrd="0" presId="urn:microsoft.com/office/officeart/2005/8/layout/process5"/>
    <dgm:cxn modelId="{A502B8CD-C30D-314E-AB9E-2917FDBB2001}" type="presOf" srcId="{847F0926-8794-0140-B318-A519E9F2D31D}" destId="{CE938E95-0B32-2F4F-83EA-96FE46C5BE14}" srcOrd="0" destOrd="0" presId="urn:microsoft.com/office/officeart/2005/8/layout/process5"/>
    <dgm:cxn modelId="{202B20D3-E4A8-0E42-BD7D-D47966BEE3ED}" srcId="{847F0926-8794-0140-B318-A519E9F2D31D}" destId="{40E530DB-D6BB-7B41-BDBA-40A1CC30B5C5}" srcOrd="1" destOrd="0" parTransId="{87FD4F8B-C71F-A54D-9479-769AE957D835}" sibTransId="{FEB2F24E-6963-2B4E-9132-86EE7B8FFCCB}"/>
    <dgm:cxn modelId="{625F33D7-B469-7145-9C7F-02400FEB7770}" type="presOf" srcId="{4F1CAAEB-DB98-964A-AF4D-E26546CB9731}" destId="{FC8F89BA-51DF-6649-AE8A-55183CAA3E58}" srcOrd="0" destOrd="0" presId="urn:microsoft.com/office/officeart/2005/8/layout/process5"/>
    <dgm:cxn modelId="{108536EB-164F-EF43-A6D1-E6AA4DFF1180}" type="presOf" srcId="{7BE2067E-D448-C347-8ABC-F56C7DB5FBFD}" destId="{A0376F41-24F5-8E44-8C70-DA13792668E1}" srcOrd="0" destOrd="0" presId="urn:microsoft.com/office/officeart/2005/8/layout/process5"/>
    <dgm:cxn modelId="{70F787F4-907D-1345-BE6B-D99DDBD1BB9A}" type="presOf" srcId="{A8B09C61-C63F-D049-8AB9-725C4F47AAFB}" destId="{3376603F-DE64-1E4C-B1B4-03EB2F4DACB8}" srcOrd="0" destOrd="0" presId="urn:microsoft.com/office/officeart/2005/8/layout/process5"/>
    <dgm:cxn modelId="{052BCBF7-2387-524F-9471-319E8F43EAD9}" srcId="{847F0926-8794-0140-B318-A519E9F2D31D}" destId="{A8B09C61-C63F-D049-8AB9-725C4F47AAFB}" srcOrd="2" destOrd="0" parTransId="{AEA773B5-54A3-BF46-B0CD-55FA34E92CFE}" sibTransId="{D151C864-15A1-3B45-87FC-6C05448733C6}"/>
    <dgm:cxn modelId="{B69802FD-73E0-BA4D-823F-360C86310AFE}" type="presOf" srcId="{FEB2F24E-6963-2B4E-9132-86EE7B8FFCCB}" destId="{F9CD1B9E-91F8-FB4C-819B-ADCCE288F8D5}" srcOrd="1" destOrd="0" presId="urn:microsoft.com/office/officeart/2005/8/layout/process5"/>
    <dgm:cxn modelId="{655B99FE-8839-5145-B3D4-3C0ABFED35C1}" srcId="{847F0926-8794-0140-B318-A519E9F2D31D}" destId="{02A5EA2A-FAAB-7543-8922-77DC7B14CD5B}" srcOrd="3" destOrd="0" parTransId="{BC70CC0E-310D-7A46-8BB7-F1C812FBDF5A}" sibTransId="{4F1CAAEB-DB98-964A-AF4D-E26546CB9731}"/>
    <dgm:cxn modelId="{D3F5228A-9F49-3F43-9883-E9671871848A}" type="presParOf" srcId="{CE938E95-0B32-2F4F-83EA-96FE46C5BE14}" destId="{AEFA1594-C372-264E-9917-9EFF24495270}" srcOrd="0" destOrd="0" presId="urn:microsoft.com/office/officeart/2005/8/layout/process5"/>
    <dgm:cxn modelId="{0A76DAC8-A4D7-174B-8F9B-434D0F7F2490}" type="presParOf" srcId="{CE938E95-0B32-2F4F-83EA-96FE46C5BE14}" destId="{A99816C0-23F5-5747-A238-879DF980F3E8}" srcOrd="1" destOrd="0" presId="urn:microsoft.com/office/officeart/2005/8/layout/process5"/>
    <dgm:cxn modelId="{A522C780-E05D-C844-BB18-9960C39F0DA2}" type="presParOf" srcId="{A99816C0-23F5-5747-A238-879DF980F3E8}" destId="{B89AD00F-B0BC-D746-8912-B2AF2617B745}" srcOrd="0" destOrd="0" presId="urn:microsoft.com/office/officeart/2005/8/layout/process5"/>
    <dgm:cxn modelId="{9ED60FC3-2847-4642-86F2-9B8B9857B77C}" type="presParOf" srcId="{CE938E95-0B32-2F4F-83EA-96FE46C5BE14}" destId="{45556527-E59E-694B-BB6C-AADF74DEDA7F}" srcOrd="2" destOrd="0" presId="urn:microsoft.com/office/officeart/2005/8/layout/process5"/>
    <dgm:cxn modelId="{9758B887-71D7-2743-8378-21BB6F7EC643}" type="presParOf" srcId="{CE938E95-0B32-2F4F-83EA-96FE46C5BE14}" destId="{85662BC2-77D0-8143-8126-461155570217}" srcOrd="3" destOrd="0" presId="urn:microsoft.com/office/officeart/2005/8/layout/process5"/>
    <dgm:cxn modelId="{DAB5937A-D881-D44B-A5E6-0206AC10B809}" type="presParOf" srcId="{85662BC2-77D0-8143-8126-461155570217}" destId="{F9CD1B9E-91F8-FB4C-819B-ADCCE288F8D5}" srcOrd="0" destOrd="0" presId="urn:microsoft.com/office/officeart/2005/8/layout/process5"/>
    <dgm:cxn modelId="{70A96918-2FCD-9143-8A2A-7C9550C52393}" type="presParOf" srcId="{CE938E95-0B32-2F4F-83EA-96FE46C5BE14}" destId="{3376603F-DE64-1E4C-B1B4-03EB2F4DACB8}" srcOrd="4" destOrd="0" presId="urn:microsoft.com/office/officeart/2005/8/layout/process5"/>
    <dgm:cxn modelId="{7ACAC59D-0A08-AC49-ABAF-298332781262}" type="presParOf" srcId="{CE938E95-0B32-2F4F-83EA-96FE46C5BE14}" destId="{D412BC07-D292-5243-8D0F-814C28C7273B}" srcOrd="5" destOrd="0" presId="urn:microsoft.com/office/officeart/2005/8/layout/process5"/>
    <dgm:cxn modelId="{658CA8B5-7D24-9945-B06D-FF9D7F7EC8EB}" type="presParOf" srcId="{D412BC07-D292-5243-8D0F-814C28C7273B}" destId="{DE927EB5-1B57-BF49-8D91-0EB0EC0C6D3B}" srcOrd="0" destOrd="0" presId="urn:microsoft.com/office/officeart/2005/8/layout/process5"/>
    <dgm:cxn modelId="{A784F012-5526-144B-926E-5FA15C435F98}" type="presParOf" srcId="{CE938E95-0B32-2F4F-83EA-96FE46C5BE14}" destId="{A0976A2B-158A-7043-97D5-F8C3C1347951}" srcOrd="6" destOrd="0" presId="urn:microsoft.com/office/officeart/2005/8/layout/process5"/>
    <dgm:cxn modelId="{DA40B368-764B-C742-BA42-1094CC7A6C4F}" type="presParOf" srcId="{CE938E95-0B32-2F4F-83EA-96FE46C5BE14}" destId="{FC8F89BA-51DF-6649-AE8A-55183CAA3E58}" srcOrd="7" destOrd="0" presId="urn:microsoft.com/office/officeart/2005/8/layout/process5"/>
    <dgm:cxn modelId="{1C784671-CB98-F141-8FB2-B33207ACE0C3}" type="presParOf" srcId="{FC8F89BA-51DF-6649-AE8A-55183CAA3E58}" destId="{99AA4F6D-8F53-8A41-8AE7-13D4771E51BE}" srcOrd="0" destOrd="0" presId="urn:microsoft.com/office/officeart/2005/8/layout/process5"/>
    <dgm:cxn modelId="{AF7FCC2F-D8EA-4A4C-9EC1-E25E671B0E57}" type="presParOf" srcId="{CE938E95-0B32-2F4F-83EA-96FE46C5BE14}" destId="{A0376F41-24F5-8E44-8C70-DA13792668E1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79F42B-3FA5-1845-B240-603917B96A68}" type="doc">
      <dgm:prSet loTypeId="urn:microsoft.com/office/officeart/2005/8/layout/hList3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4898F09-EFBA-DA4A-87B4-1EE289AAF48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i="0" dirty="0">
              <a:solidFill>
                <a:srgbClr val="C00000"/>
              </a:solidFill>
              <a:latin typeface="Calibri Regular"/>
              <a:ea typeface="Comic Sans MS" charset="0"/>
              <a:cs typeface="Comic Sans MS" charset="0"/>
            </a:rPr>
            <a:t>Causes for LPD in Gonadotrophin stimulated cycles</a:t>
          </a:r>
        </a:p>
        <a:p>
          <a:r>
            <a:rPr lang="en-US" sz="3200" b="1" i="0" dirty="0">
              <a:solidFill>
                <a:srgbClr val="C00000"/>
              </a:solidFill>
              <a:latin typeface="Calibri Regular"/>
              <a:cs typeface="Comic Sans MS"/>
            </a:rPr>
            <a:t> Decreased LH levels by different mechanisms</a:t>
          </a:r>
          <a:r>
            <a:rPr lang="en-US" sz="3200" b="1" i="0" dirty="0">
              <a:solidFill>
                <a:srgbClr val="C00000"/>
              </a:solidFill>
              <a:latin typeface="Calibri Regular"/>
              <a:ea typeface="Comic Sans MS" charset="0"/>
              <a:cs typeface="Comic Sans MS" charset="0"/>
            </a:rPr>
            <a:t>     LPD</a:t>
          </a:r>
        </a:p>
      </dgm:t>
    </dgm:pt>
    <dgm:pt modelId="{822FDB65-FDBF-284F-BEA1-D3C5DDE0F331}" type="parTrans" cxnId="{287EB2AD-BD18-1943-9490-23C8A2F76466}">
      <dgm:prSet/>
      <dgm:spPr/>
      <dgm:t>
        <a:bodyPr/>
        <a:lstStyle/>
        <a:p>
          <a:endParaRPr lang="en-US"/>
        </a:p>
      </dgm:t>
    </dgm:pt>
    <dgm:pt modelId="{05C0393C-9E29-814C-8FE7-93B27E947E1B}" type="sibTrans" cxnId="{287EB2AD-BD18-1943-9490-23C8A2F76466}">
      <dgm:prSet/>
      <dgm:spPr/>
      <dgm:t>
        <a:bodyPr/>
        <a:lstStyle/>
        <a:p>
          <a:endParaRPr lang="en-US"/>
        </a:p>
      </dgm:t>
    </dgm:pt>
    <dgm:pt modelId="{5391CA65-0BC0-DB45-B821-C8A5740DB81F}">
      <dgm:prSet phldrT="[Text]"/>
      <dgm:spPr/>
      <dgm:t>
        <a:bodyPr/>
        <a:lstStyle/>
        <a:p>
          <a:r>
            <a:rPr lang="en-US" b="1" i="0">
              <a:latin typeface="Calibri Regular"/>
              <a:cs typeface="Comic Sans MS"/>
            </a:rPr>
            <a:t>1.Supraphysiological concentrations of E2 </a:t>
          </a:r>
        </a:p>
        <a:p>
          <a:endParaRPr lang="en-US" altLang="zh-CN" b="1" i="0">
            <a:latin typeface="Calibri Regular"/>
            <a:cs typeface="Comic Sans MS"/>
          </a:endParaRPr>
        </a:p>
        <a:p>
          <a:r>
            <a:rPr lang="en-US" altLang="zh-CN" b="1" i="0">
              <a:latin typeface="Calibri Regular"/>
              <a:cs typeface="Comic Sans MS"/>
            </a:rPr>
            <a:t>Result in deficient LH in the luteal phase</a:t>
          </a:r>
          <a:endParaRPr lang="en-US" b="1" dirty="0"/>
        </a:p>
      </dgm:t>
    </dgm:pt>
    <dgm:pt modelId="{78B828BD-B7BB-1B40-BA80-562D3AA52AC8}" type="parTrans" cxnId="{70286FDD-51CE-EF4F-A84C-5461C5EB9F7E}">
      <dgm:prSet/>
      <dgm:spPr/>
      <dgm:t>
        <a:bodyPr/>
        <a:lstStyle/>
        <a:p>
          <a:endParaRPr lang="en-US"/>
        </a:p>
      </dgm:t>
    </dgm:pt>
    <dgm:pt modelId="{B5350C9A-BFAF-514E-90DE-97A011EDF84B}" type="sibTrans" cxnId="{70286FDD-51CE-EF4F-A84C-5461C5EB9F7E}">
      <dgm:prSet/>
      <dgm:spPr/>
      <dgm:t>
        <a:bodyPr/>
        <a:lstStyle/>
        <a:p>
          <a:endParaRPr lang="en-US"/>
        </a:p>
      </dgm:t>
    </dgm:pt>
    <dgm:pt modelId="{0802BBBB-59C3-AF4A-BCF2-B0A9A5F7E331}">
      <dgm:prSet phldrT="[Text]"/>
      <dgm:spPr/>
      <dgm:t>
        <a:bodyPr/>
        <a:lstStyle/>
        <a:p>
          <a:r>
            <a:rPr lang="en-US" b="1" i="0">
              <a:latin typeface="Calibri Regular"/>
              <a:cs typeface="Comic Sans MS"/>
            </a:rPr>
            <a:t>2.Use of GnRH agonist and  antagonist </a:t>
          </a:r>
        </a:p>
        <a:p>
          <a:endParaRPr lang="en-US" b="1" i="0">
            <a:latin typeface="Calibri Regular"/>
            <a:cs typeface="Comic Sans MS"/>
          </a:endParaRPr>
        </a:p>
        <a:p>
          <a:r>
            <a:rPr lang="en-US" b="1" i="0">
              <a:latin typeface="Calibri Regular"/>
              <a:cs typeface="Comic Sans MS"/>
            </a:rPr>
            <a:t>Suppress LH</a:t>
          </a:r>
          <a:endParaRPr lang="en-US" b="1" dirty="0"/>
        </a:p>
      </dgm:t>
    </dgm:pt>
    <dgm:pt modelId="{E4563C15-473D-A543-BF5C-D76B4E202ABA}" type="parTrans" cxnId="{AA58ADE7-24C0-8E4B-9883-A498395D600D}">
      <dgm:prSet/>
      <dgm:spPr/>
      <dgm:t>
        <a:bodyPr/>
        <a:lstStyle/>
        <a:p>
          <a:endParaRPr lang="en-US"/>
        </a:p>
      </dgm:t>
    </dgm:pt>
    <dgm:pt modelId="{1C130C2D-D3D5-4A4B-A765-5AB0C88FFEB5}" type="sibTrans" cxnId="{AA58ADE7-24C0-8E4B-9883-A498395D600D}">
      <dgm:prSet/>
      <dgm:spPr/>
      <dgm:t>
        <a:bodyPr/>
        <a:lstStyle/>
        <a:p>
          <a:endParaRPr lang="en-US"/>
        </a:p>
      </dgm:t>
    </dgm:pt>
    <dgm:pt modelId="{1E4503ED-E704-A04E-9221-7A2F678FA1BE}">
      <dgm:prSet phldrT="[Text]"/>
      <dgm:spPr/>
      <dgm:t>
        <a:bodyPr/>
        <a:lstStyle/>
        <a:p>
          <a:r>
            <a:rPr lang="en-US" b="1" i="0">
              <a:latin typeface="Calibri Regular"/>
              <a:cs typeface="Comic Sans MS"/>
            </a:rPr>
            <a:t>3.hCG via short-loop</a:t>
          </a:r>
        </a:p>
        <a:p>
          <a:endParaRPr lang="en-US" b="1" i="0">
            <a:latin typeface="Calibri Regular"/>
            <a:cs typeface="Comic Sans MS"/>
          </a:endParaRPr>
        </a:p>
        <a:p>
          <a:r>
            <a:rPr lang="en-US" b="1" i="0">
              <a:latin typeface="Calibri Regular"/>
              <a:cs typeface="Comic Sans MS"/>
            </a:rPr>
            <a:t>Suppress LH?</a:t>
          </a:r>
          <a:endParaRPr lang="en-US" b="1" dirty="0"/>
        </a:p>
      </dgm:t>
    </dgm:pt>
    <dgm:pt modelId="{B1118D4F-9BF7-D846-962D-A38D4E6A0368}" type="parTrans" cxnId="{F82F9E01-9617-6044-B37D-03EB0A274F6F}">
      <dgm:prSet/>
      <dgm:spPr/>
      <dgm:t>
        <a:bodyPr/>
        <a:lstStyle/>
        <a:p>
          <a:endParaRPr lang="en-US"/>
        </a:p>
      </dgm:t>
    </dgm:pt>
    <dgm:pt modelId="{FEECF8BF-DC43-7944-B5C5-A067AF91BFF6}" type="sibTrans" cxnId="{F82F9E01-9617-6044-B37D-03EB0A274F6F}">
      <dgm:prSet/>
      <dgm:spPr/>
      <dgm:t>
        <a:bodyPr/>
        <a:lstStyle/>
        <a:p>
          <a:endParaRPr lang="en-US"/>
        </a:p>
      </dgm:t>
    </dgm:pt>
    <dgm:pt modelId="{ED661C59-572D-9F4D-967B-E0E25E254DBC}">
      <dgm:prSet phldrT="[Text]"/>
      <dgm:spPr/>
      <dgm:t>
        <a:bodyPr/>
        <a:lstStyle/>
        <a:p>
          <a:r>
            <a:rPr lang="en-US" b="1" i="0" dirty="0">
              <a:latin typeface="Calibri Regular"/>
              <a:cs typeface="Comic Sans MS"/>
            </a:rPr>
            <a:t>4.In ART cycles</a:t>
          </a:r>
        </a:p>
        <a:p>
          <a:r>
            <a:rPr lang="en-US" b="1" i="0" dirty="0">
              <a:latin typeface="Calibri Regular"/>
              <a:cs typeface="Comic Sans MS"/>
            </a:rPr>
            <a:t>Oocyte retrieval? </a:t>
          </a:r>
        </a:p>
        <a:p>
          <a:endParaRPr lang="en-US" b="1" i="0" dirty="0">
            <a:latin typeface="Calibri Regular"/>
            <a:cs typeface="Comic Sans MS"/>
          </a:endParaRPr>
        </a:p>
        <a:p>
          <a:r>
            <a:rPr lang="en-US" b="1" i="0" dirty="0">
              <a:latin typeface="Calibri Regular"/>
              <a:cs typeface="Comic Sans MS"/>
            </a:rPr>
            <a:t>Removal of granulosa</a:t>
          </a:r>
          <a:endParaRPr lang="en-US" b="1" dirty="0"/>
        </a:p>
      </dgm:t>
    </dgm:pt>
    <dgm:pt modelId="{4F6A9D37-7823-1347-B485-3212A711B3CF}" type="parTrans" cxnId="{2E651963-543E-FA41-AE3B-48936CEB9EF6}">
      <dgm:prSet/>
      <dgm:spPr/>
      <dgm:t>
        <a:bodyPr/>
        <a:lstStyle/>
        <a:p>
          <a:endParaRPr lang="en-US"/>
        </a:p>
      </dgm:t>
    </dgm:pt>
    <dgm:pt modelId="{B0D440CB-3427-0D41-9BE0-EA9EF22305A2}" type="sibTrans" cxnId="{2E651963-543E-FA41-AE3B-48936CEB9EF6}">
      <dgm:prSet/>
      <dgm:spPr/>
      <dgm:t>
        <a:bodyPr/>
        <a:lstStyle/>
        <a:p>
          <a:endParaRPr lang="en-US"/>
        </a:p>
      </dgm:t>
    </dgm:pt>
    <dgm:pt modelId="{B348ACF5-8CD8-864D-B4F7-32CFED07E3A3}" type="pres">
      <dgm:prSet presAssocID="{E979F42B-3FA5-1845-B240-603917B96A68}" presName="composite" presStyleCnt="0">
        <dgm:presLayoutVars>
          <dgm:chMax val="1"/>
          <dgm:dir/>
          <dgm:resizeHandles val="exact"/>
        </dgm:presLayoutVars>
      </dgm:prSet>
      <dgm:spPr/>
    </dgm:pt>
    <dgm:pt modelId="{49C11406-0BE0-C84E-9CC8-DD20EEED03E7}" type="pres">
      <dgm:prSet presAssocID="{D4898F09-EFBA-DA4A-87B4-1EE289AAF486}" presName="roof" presStyleLbl="dkBgShp" presStyleIdx="0" presStyleCnt="2"/>
      <dgm:spPr/>
    </dgm:pt>
    <dgm:pt modelId="{6722BB6F-A7A8-9149-9FFD-0582310BD4D9}" type="pres">
      <dgm:prSet presAssocID="{D4898F09-EFBA-DA4A-87B4-1EE289AAF486}" presName="pillars" presStyleCnt="0"/>
      <dgm:spPr/>
    </dgm:pt>
    <dgm:pt modelId="{F817F414-EF35-984C-BD14-C7D2EA85D67A}" type="pres">
      <dgm:prSet presAssocID="{D4898F09-EFBA-DA4A-87B4-1EE289AAF486}" presName="pillar1" presStyleLbl="node1" presStyleIdx="0" presStyleCnt="4">
        <dgm:presLayoutVars>
          <dgm:bulletEnabled val="1"/>
        </dgm:presLayoutVars>
      </dgm:prSet>
      <dgm:spPr/>
    </dgm:pt>
    <dgm:pt modelId="{201FE966-443D-CC41-9921-448FFE353761}" type="pres">
      <dgm:prSet presAssocID="{0802BBBB-59C3-AF4A-BCF2-B0A9A5F7E331}" presName="pillarX" presStyleLbl="node1" presStyleIdx="1" presStyleCnt="4">
        <dgm:presLayoutVars>
          <dgm:bulletEnabled val="1"/>
        </dgm:presLayoutVars>
      </dgm:prSet>
      <dgm:spPr/>
    </dgm:pt>
    <dgm:pt modelId="{21EFF86E-D4BD-4447-9EA7-60488AEC18E3}" type="pres">
      <dgm:prSet presAssocID="{1E4503ED-E704-A04E-9221-7A2F678FA1BE}" presName="pillarX" presStyleLbl="node1" presStyleIdx="2" presStyleCnt="4" custLinFactNeighborX="-763">
        <dgm:presLayoutVars>
          <dgm:bulletEnabled val="1"/>
        </dgm:presLayoutVars>
      </dgm:prSet>
      <dgm:spPr/>
    </dgm:pt>
    <dgm:pt modelId="{93E051F1-C597-1A4B-AD78-14BCE6FBFCF9}" type="pres">
      <dgm:prSet presAssocID="{ED661C59-572D-9F4D-967B-E0E25E254DBC}" presName="pillarX" presStyleLbl="node1" presStyleIdx="3" presStyleCnt="4">
        <dgm:presLayoutVars>
          <dgm:bulletEnabled val="1"/>
        </dgm:presLayoutVars>
      </dgm:prSet>
      <dgm:spPr/>
    </dgm:pt>
    <dgm:pt modelId="{407F0504-8150-B145-9A3B-AD20D1FCFB80}" type="pres">
      <dgm:prSet presAssocID="{D4898F09-EFBA-DA4A-87B4-1EE289AAF486}" presName="base" presStyleLbl="dkBgShp" presStyleIdx="1" presStyleCnt="2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</dgm:ptLst>
  <dgm:cxnLst>
    <dgm:cxn modelId="{F82F9E01-9617-6044-B37D-03EB0A274F6F}" srcId="{D4898F09-EFBA-DA4A-87B4-1EE289AAF486}" destId="{1E4503ED-E704-A04E-9221-7A2F678FA1BE}" srcOrd="2" destOrd="0" parTransId="{B1118D4F-9BF7-D846-962D-A38D4E6A0368}" sibTransId="{FEECF8BF-DC43-7944-B5C5-A067AF91BFF6}"/>
    <dgm:cxn modelId="{72F0391A-7B2D-6A4D-9B54-5EF3F05AA707}" type="presOf" srcId="{ED661C59-572D-9F4D-967B-E0E25E254DBC}" destId="{93E051F1-C597-1A4B-AD78-14BCE6FBFCF9}" srcOrd="0" destOrd="0" presId="urn:microsoft.com/office/officeart/2005/8/layout/hList3"/>
    <dgm:cxn modelId="{2056E735-7122-BA4E-9B97-95999C2727E3}" type="presOf" srcId="{5391CA65-0BC0-DB45-B821-C8A5740DB81F}" destId="{F817F414-EF35-984C-BD14-C7D2EA85D67A}" srcOrd="0" destOrd="0" presId="urn:microsoft.com/office/officeart/2005/8/layout/hList3"/>
    <dgm:cxn modelId="{997AA941-46CE-0041-8D9D-6D972922F517}" type="presOf" srcId="{0802BBBB-59C3-AF4A-BCF2-B0A9A5F7E331}" destId="{201FE966-443D-CC41-9921-448FFE353761}" srcOrd="0" destOrd="0" presId="urn:microsoft.com/office/officeart/2005/8/layout/hList3"/>
    <dgm:cxn modelId="{2E651963-543E-FA41-AE3B-48936CEB9EF6}" srcId="{D4898F09-EFBA-DA4A-87B4-1EE289AAF486}" destId="{ED661C59-572D-9F4D-967B-E0E25E254DBC}" srcOrd="3" destOrd="0" parTransId="{4F6A9D37-7823-1347-B485-3212A711B3CF}" sibTransId="{B0D440CB-3427-0D41-9BE0-EA9EF22305A2}"/>
    <dgm:cxn modelId="{287EB2AD-BD18-1943-9490-23C8A2F76466}" srcId="{E979F42B-3FA5-1845-B240-603917B96A68}" destId="{D4898F09-EFBA-DA4A-87B4-1EE289AAF486}" srcOrd="0" destOrd="0" parTransId="{822FDB65-FDBF-284F-BEA1-D3C5DDE0F331}" sibTransId="{05C0393C-9E29-814C-8FE7-93B27E947E1B}"/>
    <dgm:cxn modelId="{7DE3BECF-ED76-5345-82E1-82D7CBD3CD49}" type="presOf" srcId="{1E4503ED-E704-A04E-9221-7A2F678FA1BE}" destId="{21EFF86E-D4BD-4447-9EA7-60488AEC18E3}" srcOrd="0" destOrd="0" presId="urn:microsoft.com/office/officeart/2005/8/layout/hList3"/>
    <dgm:cxn modelId="{D4BBFDDC-5367-5F4B-B6E6-3081CCEE6457}" type="presOf" srcId="{D4898F09-EFBA-DA4A-87B4-1EE289AAF486}" destId="{49C11406-0BE0-C84E-9CC8-DD20EEED03E7}" srcOrd="0" destOrd="0" presId="urn:microsoft.com/office/officeart/2005/8/layout/hList3"/>
    <dgm:cxn modelId="{70286FDD-51CE-EF4F-A84C-5461C5EB9F7E}" srcId="{D4898F09-EFBA-DA4A-87B4-1EE289AAF486}" destId="{5391CA65-0BC0-DB45-B821-C8A5740DB81F}" srcOrd="0" destOrd="0" parTransId="{78B828BD-B7BB-1B40-BA80-562D3AA52AC8}" sibTransId="{B5350C9A-BFAF-514E-90DE-97A011EDF84B}"/>
    <dgm:cxn modelId="{AA58ADE7-24C0-8E4B-9883-A498395D600D}" srcId="{D4898F09-EFBA-DA4A-87B4-1EE289AAF486}" destId="{0802BBBB-59C3-AF4A-BCF2-B0A9A5F7E331}" srcOrd="1" destOrd="0" parTransId="{E4563C15-473D-A543-BF5C-D76B4E202ABA}" sibTransId="{1C130C2D-D3D5-4A4B-A765-5AB0C88FFEB5}"/>
    <dgm:cxn modelId="{70B3CFFC-827C-694E-BE12-B4014D2B397B}" type="presOf" srcId="{E979F42B-3FA5-1845-B240-603917B96A68}" destId="{B348ACF5-8CD8-864D-B4F7-32CFED07E3A3}" srcOrd="0" destOrd="0" presId="urn:microsoft.com/office/officeart/2005/8/layout/hList3"/>
    <dgm:cxn modelId="{C784851C-30F5-DB4B-8D15-0F90DB05D940}" type="presParOf" srcId="{B348ACF5-8CD8-864D-B4F7-32CFED07E3A3}" destId="{49C11406-0BE0-C84E-9CC8-DD20EEED03E7}" srcOrd="0" destOrd="0" presId="urn:microsoft.com/office/officeart/2005/8/layout/hList3"/>
    <dgm:cxn modelId="{B1D30B74-F44F-7444-9B77-76CEE24DDDE0}" type="presParOf" srcId="{B348ACF5-8CD8-864D-B4F7-32CFED07E3A3}" destId="{6722BB6F-A7A8-9149-9FFD-0582310BD4D9}" srcOrd="1" destOrd="0" presId="urn:microsoft.com/office/officeart/2005/8/layout/hList3"/>
    <dgm:cxn modelId="{07214B73-1788-0646-9D41-C6B4C644868C}" type="presParOf" srcId="{6722BB6F-A7A8-9149-9FFD-0582310BD4D9}" destId="{F817F414-EF35-984C-BD14-C7D2EA85D67A}" srcOrd="0" destOrd="0" presId="urn:microsoft.com/office/officeart/2005/8/layout/hList3"/>
    <dgm:cxn modelId="{DA682196-5721-1140-8F3B-A1140995B3EB}" type="presParOf" srcId="{6722BB6F-A7A8-9149-9FFD-0582310BD4D9}" destId="{201FE966-443D-CC41-9921-448FFE353761}" srcOrd="1" destOrd="0" presId="urn:microsoft.com/office/officeart/2005/8/layout/hList3"/>
    <dgm:cxn modelId="{D5B2D703-730D-FF49-A497-83913D918AF9}" type="presParOf" srcId="{6722BB6F-A7A8-9149-9FFD-0582310BD4D9}" destId="{21EFF86E-D4BD-4447-9EA7-60488AEC18E3}" srcOrd="2" destOrd="0" presId="urn:microsoft.com/office/officeart/2005/8/layout/hList3"/>
    <dgm:cxn modelId="{EDE52E92-E5A3-764D-9A39-6F4AE9201846}" type="presParOf" srcId="{6722BB6F-A7A8-9149-9FFD-0582310BD4D9}" destId="{93E051F1-C597-1A4B-AD78-14BCE6FBFCF9}" srcOrd="3" destOrd="0" presId="urn:microsoft.com/office/officeart/2005/8/layout/hList3"/>
    <dgm:cxn modelId="{6387A46D-1079-1F43-8102-975D62AAB1E8}" type="presParOf" srcId="{B348ACF5-8CD8-864D-B4F7-32CFED07E3A3}" destId="{407F0504-8150-B145-9A3B-AD20D1FCFB8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265453-5422-F146-9BCC-F82844CA977C}" type="doc">
      <dgm:prSet loTypeId="urn:microsoft.com/office/officeart/2005/8/layout/balance1" loCatId="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3E56D1F-93D0-684E-AF0A-D2DA781153BC}">
      <dgm:prSet phldrT="[Text]" custT="1"/>
      <dgm:spPr/>
      <dgm:t>
        <a:bodyPr/>
        <a:lstStyle/>
        <a:p>
          <a:endParaRPr lang="en-US" sz="1600" b="0" i="0" dirty="0">
            <a:latin typeface="Calibri Regular"/>
            <a:ea typeface="Comic Sans MS" charset="0"/>
            <a:cs typeface="Comic Sans MS" charset="0"/>
          </a:endParaRPr>
        </a:p>
      </dgm:t>
    </dgm:pt>
    <dgm:pt modelId="{9D35259E-A0D4-304A-953F-4E3B2F67E093}" type="parTrans" cxnId="{23F080D3-CC56-DB4E-90DC-C2C0293CF986}">
      <dgm:prSet/>
      <dgm:spPr/>
      <dgm:t>
        <a:bodyPr/>
        <a:lstStyle/>
        <a:p>
          <a:endParaRPr lang="en-US"/>
        </a:p>
      </dgm:t>
    </dgm:pt>
    <dgm:pt modelId="{0E34AB28-134B-6B4B-982C-9C50E3397B34}" type="sibTrans" cxnId="{23F080D3-CC56-DB4E-90DC-C2C0293CF986}">
      <dgm:prSet/>
      <dgm:spPr/>
      <dgm:t>
        <a:bodyPr/>
        <a:lstStyle/>
        <a:p>
          <a:endParaRPr lang="en-US"/>
        </a:p>
      </dgm:t>
    </dgm:pt>
    <dgm:pt modelId="{16537F06-5A4B-804F-96A2-8AEFC923E4E8}">
      <dgm:prSet phldrT="[Text]" custT="1"/>
      <dgm:spPr/>
      <dgm:t>
        <a:bodyPr/>
        <a:lstStyle/>
        <a:p>
          <a:r>
            <a:rPr lang="en-US" sz="2000" b="1" i="0" dirty="0">
              <a:latin typeface="Calibri Regular"/>
              <a:ea typeface="Comic Sans MS" charset="0"/>
              <a:cs typeface="Comic Sans MS" charset="0"/>
            </a:rPr>
            <a:t>Endometrium sensitive to decreased steroid levels </a:t>
          </a:r>
        </a:p>
        <a:p>
          <a:r>
            <a:rPr lang="en-US" sz="2000" b="1" i="0" dirty="0">
              <a:latin typeface="Calibri Regular"/>
              <a:ea typeface="Comic Sans MS" charset="0"/>
              <a:cs typeface="Comic Sans MS" charset="0"/>
            </a:rPr>
            <a:t>and</a:t>
          </a:r>
        </a:p>
        <a:p>
          <a:r>
            <a:rPr lang="en-US" sz="2000" b="1" i="0" dirty="0">
              <a:latin typeface="Calibri Regular"/>
              <a:ea typeface="Comic Sans MS" charset="0"/>
              <a:cs typeface="Comic Sans MS" charset="0"/>
            </a:rPr>
            <a:t>Altered E2/P4 ratio</a:t>
          </a:r>
        </a:p>
      </dgm:t>
    </dgm:pt>
    <dgm:pt modelId="{10BB6825-E46E-8948-944D-FF0FA6746225}" type="parTrans" cxnId="{D7374CE0-C4EE-8C48-8841-A0A5AD168962}">
      <dgm:prSet/>
      <dgm:spPr/>
      <dgm:t>
        <a:bodyPr/>
        <a:lstStyle/>
        <a:p>
          <a:endParaRPr lang="en-US"/>
        </a:p>
      </dgm:t>
    </dgm:pt>
    <dgm:pt modelId="{F730AD7F-8E02-D347-A42E-11EBD0B3C82A}" type="sibTrans" cxnId="{D7374CE0-C4EE-8C48-8841-A0A5AD168962}">
      <dgm:prSet/>
      <dgm:spPr/>
      <dgm:t>
        <a:bodyPr/>
        <a:lstStyle/>
        <a:p>
          <a:endParaRPr lang="en-US"/>
        </a:p>
      </dgm:t>
    </dgm:pt>
    <dgm:pt modelId="{DBB18493-BF5D-2D4F-A21D-D1F106F9EA37}">
      <dgm:prSet phldrT="[Text]" custT="1"/>
      <dgm:spPr/>
      <dgm:t>
        <a:bodyPr/>
        <a:lstStyle/>
        <a:p>
          <a:r>
            <a:rPr lang="en-US" sz="2000" b="1" i="0" dirty="0">
              <a:latin typeface="Calibri Regular"/>
              <a:ea typeface="Comic Sans MS" charset="0"/>
              <a:cs typeface="Comic Sans MS" charset="0"/>
            </a:rPr>
            <a:t>Both E2 and P4 play crucial role in implantation</a:t>
          </a:r>
        </a:p>
      </dgm:t>
    </dgm:pt>
    <dgm:pt modelId="{B355CF26-C230-E74F-815A-9D64BBB15B0A}" type="parTrans" cxnId="{87D73CEE-E206-0D4B-9E6D-48814B1FE28A}">
      <dgm:prSet/>
      <dgm:spPr/>
      <dgm:t>
        <a:bodyPr/>
        <a:lstStyle/>
        <a:p>
          <a:endParaRPr lang="en-US"/>
        </a:p>
      </dgm:t>
    </dgm:pt>
    <dgm:pt modelId="{E9ECEC4E-49A8-2A4D-B4F7-9464EEE5A768}" type="sibTrans" cxnId="{87D73CEE-E206-0D4B-9E6D-48814B1FE28A}">
      <dgm:prSet/>
      <dgm:spPr/>
      <dgm:t>
        <a:bodyPr/>
        <a:lstStyle/>
        <a:p>
          <a:endParaRPr lang="en-US"/>
        </a:p>
      </dgm:t>
    </dgm:pt>
    <dgm:pt modelId="{B91BE974-43C2-6D45-B8C7-994F4BD3EF84}">
      <dgm:prSet phldrT="[Text]" custT="1"/>
      <dgm:spPr/>
      <dgm:t>
        <a:bodyPr/>
        <a:lstStyle/>
        <a:p>
          <a:r>
            <a:rPr lang="en-US" sz="2400" b="1" i="0" dirty="0">
              <a:solidFill>
                <a:srgbClr val="FF0000"/>
              </a:solidFill>
              <a:latin typeface="Calibri Regular"/>
              <a:ea typeface="Comic Sans MS" charset="0"/>
              <a:cs typeface="Comic Sans MS" charset="0"/>
            </a:rPr>
            <a:t>Given empirically because</a:t>
          </a:r>
        </a:p>
      </dgm:t>
    </dgm:pt>
    <dgm:pt modelId="{42527285-7C61-DE4F-88F7-7871F92F6BA4}" type="parTrans" cxnId="{69CDDAC7-81A2-2F49-8A01-CCB2580AB0F9}">
      <dgm:prSet/>
      <dgm:spPr/>
      <dgm:t>
        <a:bodyPr/>
        <a:lstStyle/>
        <a:p>
          <a:endParaRPr lang="en-US"/>
        </a:p>
      </dgm:t>
    </dgm:pt>
    <dgm:pt modelId="{A63067A4-AD3C-BF49-82E1-4137179D4DEF}" type="sibTrans" cxnId="{69CDDAC7-81A2-2F49-8A01-CCB2580AB0F9}">
      <dgm:prSet/>
      <dgm:spPr/>
      <dgm:t>
        <a:bodyPr/>
        <a:lstStyle/>
        <a:p>
          <a:endParaRPr lang="en-US"/>
        </a:p>
      </dgm:t>
    </dgm:pt>
    <dgm:pt modelId="{EE5BF1F9-2F24-C146-99EA-13381E482AC5}">
      <dgm:prSet phldrT="[Text]" custT="1"/>
      <dgm:spPr/>
      <dgm:t>
        <a:bodyPr/>
        <a:lstStyle/>
        <a:p>
          <a:r>
            <a:rPr lang="en-US" sz="2000" b="1" i="0" dirty="0">
              <a:latin typeface="Calibri Regular"/>
              <a:ea typeface="Comic Sans MS" charset="0"/>
              <a:cs typeface="Comic Sans MS" charset="0"/>
            </a:rPr>
            <a:t>Associated with delayed endometrial maturation &amp; reduced endometrial receptivity</a:t>
          </a:r>
        </a:p>
      </dgm:t>
    </dgm:pt>
    <dgm:pt modelId="{4D02AAFF-D944-6E4C-8C0C-B1DC70238FEB}" type="parTrans" cxnId="{ED653292-C5F1-E14C-A14F-CCF37F6455D3}">
      <dgm:prSet/>
      <dgm:spPr/>
      <dgm:t>
        <a:bodyPr/>
        <a:lstStyle/>
        <a:p>
          <a:endParaRPr lang="en-US"/>
        </a:p>
      </dgm:t>
    </dgm:pt>
    <dgm:pt modelId="{EA45267C-175E-CC44-A3F3-B522C98A7FCA}" type="sibTrans" cxnId="{ED653292-C5F1-E14C-A14F-CCF37F6455D3}">
      <dgm:prSet/>
      <dgm:spPr/>
      <dgm:t>
        <a:bodyPr/>
        <a:lstStyle/>
        <a:p>
          <a:endParaRPr lang="en-US"/>
        </a:p>
      </dgm:t>
    </dgm:pt>
    <dgm:pt modelId="{4D881AB5-31A4-794C-89E4-D681D279AB92}">
      <dgm:prSet phldrT="[Text]" custT="1"/>
      <dgm:spPr/>
      <dgm:t>
        <a:bodyPr/>
        <a:lstStyle/>
        <a:p>
          <a:endParaRPr lang="en-US" sz="2000" b="1" i="0" dirty="0">
            <a:latin typeface="Calibri Regular"/>
            <a:ea typeface="Comic Sans MS" charset="0"/>
            <a:cs typeface="Comic Sans MS" charset="0"/>
          </a:endParaRPr>
        </a:p>
        <a:p>
          <a:r>
            <a:rPr lang="en-US" sz="2000" b="1" i="0" dirty="0">
              <a:latin typeface="Calibri Regular"/>
              <a:ea typeface="Comic Sans MS" charset="0"/>
              <a:cs typeface="Comic Sans MS" charset="0"/>
            </a:rPr>
            <a:t>Subnormal mid luteal E2 and P4 concentrations in COS cycles</a:t>
          </a:r>
        </a:p>
        <a:p>
          <a:endParaRPr lang="en-US" sz="2000" b="1" i="0" dirty="0">
            <a:latin typeface="Calibri Regular"/>
            <a:ea typeface="Comic Sans MS" charset="0"/>
            <a:cs typeface="Comic Sans MS" charset="0"/>
          </a:endParaRPr>
        </a:p>
      </dgm:t>
    </dgm:pt>
    <dgm:pt modelId="{06FC7550-893E-DC41-9589-DB3EDB97004F}" type="parTrans" cxnId="{FE6FE26E-1E29-6E44-B0A8-9087CA434E27}">
      <dgm:prSet/>
      <dgm:spPr/>
      <dgm:t>
        <a:bodyPr/>
        <a:lstStyle/>
        <a:p>
          <a:endParaRPr lang="en-US"/>
        </a:p>
      </dgm:t>
    </dgm:pt>
    <dgm:pt modelId="{D8679875-E8B5-7B4C-90DA-D66B1E177139}" type="sibTrans" cxnId="{FE6FE26E-1E29-6E44-B0A8-9087CA434E27}">
      <dgm:prSet/>
      <dgm:spPr/>
      <dgm:t>
        <a:bodyPr/>
        <a:lstStyle/>
        <a:p>
          <a:endParaRPr lang="en-US"/>
        </a:p>
      </dgm:t>
    </dgm:pt>
    <dgm:pt modelId="{1BC09020-CD8C-154D-8905-BB7A6A44437C}">
      <dgm:prSet phldrT="[Text]" phldr="1" custT="1"/>
      <dgm:spPr/>
      <dgm:t>
        <a:bodyPr/>
        <a:lstStyle/>
        <a:p>
          <a:endParaRPr lang="en-US" sz="2000" b="1" i="0" dirty="0">
            <a:latin typeface="Calibri Regular"/>
            <a:ea typeface="Comic Sans MS" charset="0"/>
            <a:cs typeface="Comic Sans MS" charset="0"/>
          </a:endParaRPr>
        </a:p>
      </dgm:t>
    </dgm:pt>
    <dgm:pt modelId="{6829B819-3749-EE46-AE41-759FC8E043AB}" type="sibTrans" cxnId="{BE9FDF1B-DFA1-454F-A2BD-5CACD1514035}">
      <dgm:prSet/>
      <dgm:spPr/>
      <dgm:t>
        <a:bodyPr/>
        <a:lstStyle/>
        <a:p>
          <a:endParaRPr lang="en-US"/>
        </a:p>
      </dgm:t>
    </dgm:pt>
    <dgm:pt modelId="{35FE0694-0314-DC4F-B4D4-7A931603A4BE}" type="parTrans" cxnId="{BE9FDF1B-DFA1-454F-A2BD-5CACD1514035}">
      <dgm:prSet/>
      <dgm:spPr/>
      <dgm:t>
        <a:bodyPr/>
        <a:lstStyle/>
        <a:p>
          <a:endParaRPr lang="en-US"/>
        </a:p>
      </dgm:t>
    </dgm:pt>
    <dgm:pt modelId="{4737130F-A391-8243-907B-818DA71A0A6D}">
      <dgm:prSet/>
      <dgm:spPr/>
      <dgm:t>
        <a:bodyPr/>
        <a:lstStyle/>
        <a:p>
          <a:endParaRPr lang="en-US" sz="2000" b="1"/>
        </a:p>
      </dgm:t>
    </dgm:pt>
    <dgm:pt modelId="{FFD64F00-1071-7843-A13F-99CC4F90EE86}" type="parTrans" cxnId="{6FC35A88-C866-4649-B281-FC4F46DEF033}">
      <dgm:prSet/>
      <dgm:spPr/>
      <dgm:t>
        <a:bodyPr/>
        <a:lstStyle/>
        <a:p>
          <a:endParaRPr lang="en-US"/>
        </a:p>
      </dgm:t>
    </dgm:pt>
    <dgm:pt modelId="{D4C2A9D0-B756-E04F-B8A3-6F9B76E67F21}" type="sibTrans" cxnId="{6FC35A88-C866-4649-B281-FC4F46DEF033}">
      <dgm:prSet/>
      <dgm:spPr/>
      <dgm:t>
        <a:bodyPr/>
        <a:lstStyle/>
        <a:p>
          <a:endParaRPr lang="en-US"/>
        </a:p>
      </dgm:t>
    </dgm:pt>
    <dgm:pt modelId="{E0669AE9-1B15-CF41-B4DA-BB67CD44141A}">
      <dgm:prSet/>
      <dgm:spPr/>
      <dgm:t>
        <a:bodyPr/>
        <a:lstStyle/>
        <a:p>
          <a:endParaRPr lang="en-US" dirty="0"/>
        </a:p>
      </dgm:t>
    </dgm:pt>
    <dgm:pt modelId="{D4CDC719-CC80-284E-9390-631F42528D81}" type="parTrans" cxnId="{D3235983-8CF4-754A-B38C-C0632481C822}">
      <dgm:prSet/>
      <dgm:spPr/>
      <dgm:t>
        <a:bodyPr/>
        <a:lstStyle/>
        <a:p>
          <a:endParaRPr lang="en-US"/>
        </a:p>
      </dgm:t>
    </dgm:pt>
    <dgm:pt modelId="{8D324442-55CA-9641-9A17-51FAB66F4E37}" type="sibTrans" cxnId="{D3235983-8CF4-754A-B38C-C0632481C822}">
      <dgm:prSet/>
      <dgm:spPr/>
      <dgm:t>
        <a:bodyPr/>
        <a:lstStyle/>
        <a:p>
          <a:endParaRPr lang="en-US"/>
        </a:p>
      </dgm:t>
    </dgm:pt>
    <dgm:pt modelId="{A29B6594-23E8-F44C-A5B6-F0C72E7486DD}">
      <dgm:prSet/>
      <dgm:spPr/>
      <dgm:t>
        <a:bodyPr/>
        <a:lstStyle/>
        <a:p>
          <a:endParaRPr lang="en-US" sz="2000" b="1"/>
        </a:p>
      </dgm:t>
    </dgm:pt>
    <dgm:pt modelId="{0DA5009D-3599-D742-BFCE-5E8A4B2F15A4}" type="parTrans" cxnId="{06BA475D-877C-3041-A30F-36D50D33F3CC}">
      <dgm:prSet/>
      <dgm:spPr/>
      <dgm:t>
        <a:bodyPr/>
        <a:lstStyle/>
        <a:p>
          <a:endParaRPr lang="en-US"/>
        </a:p>
      </dgm:t>
    </dgm:pt>
    <dgm:pt modelId="{4B47DE72-3711-7A4D-BC19-E5C62842C70B}" type="sibTrans" cxnId="{06BA475D-877C-3041-A30F-36D50D33F3CC}">
      <dgm:prSet/>
      <dgm:spPr/>
      <dgm:t>
        <a:bodyPr/>
        <a:lstStyle/>
        <a:p>
          <a:endParaRPr lang="en-US"/>
        </a:p>
      </dgm:t>
    </dgm:pt>
    <dgm:pt modelId="{5A4D50C4-958B-4149-89BB-EC584BCE2030}" type="pres">
      <dgm:prSet presAssocID="{17265453-5422-F146-9BCC-F82844CA977C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571B052B-89AD-E94C-B216-4EC6E65CC3B5}" type="pres">
      <dgm:prSet presAssocID="{17265453-5422-F146-9BCC-F82844CA977C}" presName="dummyMaxCanvas" presStyleCnt="0"/>
      <dgm:spPr/>
    </dgm:pt>
    <dgm:pt modelId="{97126171-C207-334D-8E5D-ABCEB8BA46E9}" type="pres">
      <dgm:prSet presAssocID="{17265453-5422-F146-9BCC-F82844CA977C}" presName="parentComposite" presStyleCnt="0"/>
      <dgm:spPr/>
    </dgm:pt>
    <dgm:pt modelId="{2D77EA90-2287-F445-AC21-EA7781BF5782}" type="pres">
      <dgm:prSet presAssocID="{17265453-5422-F146-9BCC-F82844CA977C}" presName="parent1" presStyleLbl="alignAccFollowNode1" presStyleIdx="0" presStyleCnt="4" custScaleX="178605" custScaleY="117771" custLinFactNeighborX="-30648" custLinFactNeighborY="8581">
        <dgm:presLayoutVars>
          <dgm:chMax val="4"/>
        </dgm:presLayoutVars>
      </dgm:prSet>
      <dgm:spPr/>
    </dgm:pt>
    <dgm:pt modelId="{332B7106-5F11-0F44-85D0-2E9C7A267F23}" type="pres">
      <dgm:prSet presAssocID="{17265453-5422-F146-9BCC-F82844CA977C}" presName="parent2" presStyleLbl="alignAccFollowNode1" presStyleIdx="1" presStyleCnt="4">
        <dgm:presLayoutVars>
          <dgm:chMax val="4"/>
        </dgm:presLayoutVars>
      </dgm:prSet>
      <dgm:spPr/>
    </dgm:pt>
    <dgm:pt modelId="{41F02B2D-1849-F642-A96E-E2D821AF61B5}" type="pres">
      <dgm:prSet presAssocID="{17265453-5422-F146-9BCC-F82844CA977C}" presName="childrenComposite" presStyleCnt="0"/>
      <dgm:spPr/>
    </dgm:pt>
    <dgm:pt modelId="{7DA9CEEE-ADBC-6446-8AA6-E343BFB916FE}" type="pres">
      <dgm:prSet presAssocID="{17265453-5422-F146-9BCC-F82844CA977C}" presName="dummyMaxCanvas_ChildArea" presStyleCnt="0"/>
      <dgm:spPr/>
    </dgm:pt>
    <dgm:pt modelId="{1916B227-F4F0-6345-9EC6-092A9E9F7C33}" type="pres">
      <dgm:prSet presAssocID="{17265453-5422-F146-9BCC-F82844CA977C}" presName="fulcrum" presStyleLbl="alignAccFollowNode1" presStyleIdx="2" presStyleCnt="4"/>
      <dgm:spPr/>
    </dgm:pt>
    <dgm:pt modelId="{D97E1EDB-5FA4-414A-B2C1-F093B579EE3B}" type="pres">
      <dgm:prSet presAssocID="{17265453-5422-F146-9BCC-F82844CA977C}" presName="balance_23" presStyleLbl="alignAccFollowNode1" presStyleIdx="3" presStyleCnt="4">
        <dgm:presLayoutVars>
          <dgm:bulletEnabled val="1"/>
        </dgm:presLayoutVars>
      </dgm:prSet>
      <dgm:spPr/>
    </dgm:pt>
    <dgm:pt modelId="{6FAE3288-0932-DF4C-AD65-8AA06A0D9420}" type="pres">
      <dgm:prSet presAssocID="{17265453-5422-F146-9BCC-F82844CA977C}" presName="right_23_1" presStyleLbl="node1" presStyleIdx="0" presStyleCnt="5" custScaleX="124140">
        <dgm:presLayoutVars>
          <dgm:bulletEnabled val="1"/>
        </dgm:presLayoutVars>
      </dgm:prSet>
      <dgm:spPr/>
    </dgm:pt>
    <dgm:pt modelId="{A3543C0C-0E91-3F49-890C-80572F02362E}" type="pres">
      <dgm:prSet presAssocID="{17265453-5422-F146-9BCC-F82844CA977C}" presName="right_23_2" presStyleLbl="node1" presStyleIdx="1" presStyleCnt="5" custLinFactNeighborY="-12547">
        <dgm:presLayoutVars>
          <dgm:bulletEnabled val="1"/>
        </dgm:presLayoutVars>
      </dgm:prSet>
      <dgm:spPr/>
    </dgm:pt>
    <dgm:pt modelId="{E300B8D7-8CE9-A644-8221-8BC8007E0693}" type="pres">
      <dgm:prSet presAssocID="{17265453-5422-F146-9BCC-F82844CA977C}" presName="right_23_3" presStyleLbl="node1" presStyleIdx="2" presStyleCnt="5" custLinFactNeighborY="-11616">
        <dgm:presLayoutVars>
          <dgm:bulletEnabled val="1"/>
        </dgm:presLayoutVars>
      </dgm:prSet>
      <dgm:spPr/>
    </dgm:pt>
    <dgm:pt modelId="{9AF9770F-8514-BA48-9D4A-AFB0A274D113}" type="pres">
      <dgm:prSet presAssocID="{17265453-5422-F146-9BCC-F82844CA977C}" presName="left_23_1" presStyleLbl="node1" presStyleIdx="3" presStyleCnt="5" custScaleX="137570" custScaleY="128349">
        <dgm:presLayoutVars>
          <dgm:bulletEnabled val="1"/>
        </dgm:presLayoutVars>
      </dgm:prSet>
      <dgm:spPr/>
    </dgm:pt>
    <dgm:pt modelId="{797CE33E-A53D-1440-917E-A9E8DB1BCD54}" type="pres">
      <dgm:prSet presAssocID="{17265453-5422-F146-9BCC-F82844CA977C}" presName="left_23_2" presStyleLbl="node1" presStyleIdx="4" presStyleCnt="5" custLinFactNeighborY="-15489">
        <dgm:presLayoutVars>
          <dgm:bulletEnabled val="1"/>
        </dgm:presLayoutVars>
      </dgm:prSet>
      <dgm:spPr/>
    </dgm:pt>
  </dgm:ptLst>
  <dgm:cxnLst>
    <dgm:cxn modelId="{95C09D09-795A-484C-B5C8-6B9ACFF6C4FA}" type="presOf" srcId="{1BC09020-CD8C-154D-8905-BB7A6A44437C}" destId="{E300B8D7-8CE9-A644-8221-8BC8007E0693}" srcOrd="0" destOrd="0" presId="urn:microsoft.com/office/officeart/2005/8/layout/balance1"/>
    <dgm:cxn modelId="{BE9FDF1B-DFA1-454F-A2BD-5CACD1514035}" srcId="{B91BE974-43C2-6D45-B8C7-994F4BD3EF84}" destId="{1BC09020-CD8C-154D-8905-BB7A6A44437C}" srcOrd="2" destOrd="0" parTransId="{35FE0694-0314-DC4F-B4D4-7A931603A4BE}" sibTransId="{6829B819-3749-EE46-AE41-759FC8E043AB}"/>
    <dgm:cxn modelId="{3A2E531F-3FB7-5F4A-9EA1-5BFFBC872C21}" type="presOf" srcId="{B91BE974-43C2-6D45-B8C7-994F4BD3EF84}" destId="{332B7106-5F11-0F44-85D0-2E9C7A267F23}" srcOrd="0" destOrd="0" presId="urn:microsoft.com/office/officeart/2005/8/layout/balance1"/>
    <dgm:cxn modelId="{BD668338-FD46-F540-81E0-26710CEB2146}" type="presOf" srcId="{93E56D1F-93D0-684E-AF0A-D2DA781153BC}" destId="{2D77EA90-2287-F445-AC21-EA7781BF5782}" srcOrd="0" destOrd="0" presId="urn:microsoft.com/office/officeart/2005/8/layout/balance1"/>
    <dgm:cxn modelId="{97577C41-1FD6-2346-B875-39116EB1B133}" type="presOf" srcId="{16537F06-5A4B-804F-96A2-8AEFC923E4E8}" destId="{9AF9770F-8514-BA48-9D4A-AFB0A274D113}" srcOrd="0" destOrd="0" presId="urn:microsoft.com/office/officeart/2005/8/layout/balance1"/>
    <dgm:cxn modelId="{06BA475D-877C-3041-A30F-36D50D33F3CC}" srcId="{17265453-5422-F146-9BCC-F82844CA977C}" destId="{A29B6594-23E8-F44C-A5B6-F0C72E7486DD}" srcOrd="2" destOrd="0" parTransId="{0DA5009D-3599-D742-BFCE-5E8A4B2F15A4}" sibTransId="{4B47DE72-3711-7A4D-BC19-E5C62842C70B}"/>
    <dgm:cxn modelId="{FE6FE26E-1E29-6E44-B0A8-9087CA434E27}" srcId="{B91BE974-43C2-6D45-B8C7-994F4BD3EF84}" destId="{4D881AB5-31A4-794C-89E4-D681D279AB92}" srcOrd="1" destOrd="0" parTransId="{06FC7550-893E-DC41-9589-DB3EDB97004F}" sibTransId="{D8679875-E8B5-7B4C-90DA-D66B1E177139}"/>
    <dgm:cxn modelId="{D3235983-8CF4-754A-B38C-C0632481C822}" srcId="{17265453-5422-F146-9BCC-F82844CA977C}" destId="{E0669AE9-1B15-CF41-B4DA-BB67CD44141A}" srcOrd="4" destOrd="0" parTransId="{D4CDC719-CC80-284E-9390-631F42528D81}" sibTransId="{8D324442-55CA-9641-9A17-51FAB66F4E37}"/>
    <dgm:cxn modelId="{6FC35A88-C866-4649-B281-FC4F46DEF033}" srcId="{17265453-5422-F146-9BCC-F82844CA977C}" destId="{4737130F-A391-8243-907B-818DA71A0A6D}" srcOrd="3" destOrd="0" parTransId="{FFD64F00-1071-7843-A13F-99CC4F90EE86}" sibTransId="{D4C2A9D0-B756-E04F-B8A3-6F9B76E67F21}"/>
    <dgm:cxn modelId="{ED653292-C5F1-E14C-A14F-CCF37F6455D3}" srcId="{B91BE974-43C2-6D45-B8C7-994F4BD3EF84}" destId="{EE5BF1F9-2F24-C146-99EA-13381E482AC5}" srcOrd="0" destOrd="0" parTransId="{4D02AAFF-D944-6E4C-8C0C-B1DC70238FEB}" sibTransId="{EA45267C-175E-CC44-A3F3-B522C98A7FCA}"/>
    <dgm:cxn modelId="{69CDDAC7-81A2-2F49-8A01-CCB2580AB0F9}" srcId="{17265453-5422-F146-9BCC-F82844CA977C}" destId="{B91BE974-43C2-6D45-B8C7-994F4BD3EF84}" srcOrd="1" destOrd="0" parTransId="{42527285-7C61-DE4F-88F7-7871F92F6BA4}" sibTransId="{A63067A4-AD3C-BF49-82E1-4137179D4DEF}"/>
    <dgm:cxn modelId="{23F080D3-CC56-DB4E-90DC-C2C0293CF986}" srcId="{17265453-5422-F146-9BCC-F82844CA977C}" destId="{93E56D1F-93D0-684E-AF0A-D2DA781153BC}" srcOrd="0" destOrd="0" parTransId="{9D35259E-A0D4-304A-953F-4E3B2F67E093}" sibTransId="{0E34AB28-134B-6B4B-982C-9C50E3397B34}"/>
    <dgm:cxn modelId="{D7374CE0-C4EE-8C48-8841-A0A5AD168962}" srcId="{93E56D1F-93D0-684E-AF0A-D2DA781153BC}" destId="{16537F06-5A4B-804F-96A2-8AEFC923E4E8}" srcOrd="0" destOrd="0" parTransId="{10BB6825-E46E-8948-944D-FF0FA6746225}" sibTransId="{F730AD7F-8E02-D347-A42E-11EBD0B3C82A}"/>
    <dgm:cxn modelId="{E9D6FEE4-E006-5149-B965-BFBE6F947F60}" type="presOf" srcId="{EE5BF1F9-2F24-C146-99EA-13381E482AC5}" destId="{6FAE3288-0932-DF4C-AD65-8AA06A0D9420}" srcOrd="0" destOrd="0" presId="urn:microsoft.com/office/officeart/2005/8/layout/balance1"/>
    <dgm:cxn modelId="{5AE628E8-3BA9-7644-990B-C836FA4B973F}" type="presOf" srcId="{DBB18493-BF5D-2D4F-A21D-D1F106F9EA37}" destId="{797CE33E-A53D-1440-917E-A9E8DB1BCD54}" srcOrd="0" destOrd="0" presId="urn:microsoft.com/office/officeart/2005/8/layout/balance1"/>
    <dgm:cxn modelId="{93A8C1E8-41E8-DE40-9D35-5D3B7882C3D5}" type="presOf" srcId="{4D881AB5-31A4-794C-89E4-D681D279AB92}" destId="{A3543C0C-0E91-3F49-890C-80572F02362E}" srcOrd="0" destOrd="0" presId="urn:microsoft.com/office/officeart/2005/8/layout/balance1"/>
    <dgm:cxn modelId="{87D73CEE-E206-0D4B-9E6D-48814B1FE28A}" srcId="{93E56D1F-93D0-684E-AF0A-D2DA781153BC}" destId="{DBB18493-BF5D-2D4F-A21D-D1F106F9EA37}" srcOrd="1" destOrd="0" parTransId="{B355CF26-C230-E74F-815A-9D64BBB15B0A}" sibTransId="{E9ECEC4E-49A8-2A4D-B4F7-9464EEE5A768}"/>
    <dgm:cxn modelId="{279460F6-E595-7F41-8B54-F31119EFD5E5}" type="presOf" srcId="{17265453-5422-F146-9BCC-F82844CA977C}" destId="{5A4D50C4-958B-4149-89BB-EC584BCE2030}" srcOrd="0" destOrd="0" presId="urn:microsoft.com/office/officeart/2005/8/layout/balance1"/>
    <dgm:cxn modelId="{5CF4D2A4-2982-0645-B0AF-FB71E0A2099F}" type="presParOf" srcId="{5A4D50C4-958B-4149-89BB-EC584BCE2030}" destId="{571B052B-89AD-E94C-B216-4EC6E65CC3B5}" srcOrd="0" destOrd="0" presId="urn:microsoft.com/office/officeart/2005/8/layout/balance1"/>
    <dgm:cxn modelId="{04DAFEB6-3BD4-F64C-88B8-C944E660F271}" type="presParOf" srcId="{5A4D50C4-958B-4149-89BB-EC584BCE2030}" destId="{97126171-C207-334D-8E5D-ABCEB8BA46E9}" srcOrd="1" destOrd="0" presId="urn:microsoft.com/office/officeart/2005/8/layout/balance1"/>
    <dgm:cxn modelId="{F7FC75A1-669A-2042-87EB-AB7702739DCB}" type="presParOf" srcId="{97126171-C207-334D-8E5D-ABCEB8BA46E9}" destId="{2D77EA90-2287-F445-AC21-EA7781BF5782}" srcOrd="0" destOrd="0" presId="urn:microsoft.com/office/officeart/2005/8/layout/balance1"/>
    <dgm:cxn modelId="{A4D6DBD2-19C6-A946-AF7B-5C1D4B316626}" type="presParOf" srcId="{97126171-C207-334D-8E5D-ABCEB8BA46E9}" destId="{332B7106-5F11-0F44-85D0-2E9C7A267F23}" srcOrd="1" destOrd="0" presId="urn:microsoft.com/office/officeart/2005/8/layout/balance1"/>
    <dgm:cxn modelId="{CB757D34-B06F-9A46-AC08-A74FAF49CCBF}" type="presParOf" srcId="{5A4D50C4-958B-4149-89BB-EC584BCE2030}" destId="{41F02B2D-1849-F642-A96E-E2D821AF61B5}" srcOrd="2" destOrd="0" presId="urn:microsoft.com/office/officeart/2005/8/layout/balance1"/>
    <dgm:cxn modelId="{8C1E16C6-66A3-7445-9944-7CCF1FEB4551}" type="presParOf" srcId="{41F02B2D-1849-F642-A96E-E2D821AF61B5}" destId="{7DA9CEEE-ADBC-6446-8AA6-E343BFB916FE}" srcOrd="0" destOrd="0" presId="urn:microsoft.com/office/officeart/2005/8/layout/balance1"/>
    <dgm:cxn modelId="{4797A084-CB1A-E541-A4D6-DAF75C6228F9}" type="presParOf" srcId="{41F02B2D-1849-F642-A96E-E2D821AF61B5}" destId="{1916B227-F4F0-6345-9EC6-092A9E9F7C33}" srcOrd="1" destOrd="0" presId="urn:microsoft.com/office/officeart/2005/8/layout/balance1"/>
    <dgm:cxn modelId="{B523616E-0BC3-D64D-ADAB-754E5FD370F2}" type="presParOf" srcId="{41F02B2D-1849-F642-A96E-E2D821AF61B5}" destId="{D97E1EDB-5FA4-414A-B2C1-F093B579EE3B}" srcOrd="2" destOrd="0" presId="urn:microsoft.com/office/officeart/2005/8/layout/balance1"/>
    <dgm:cxn modelId="{074D51D4-5609-0D4B-B7E8-9BD3A6E680CD}" type="presParOf" srcId="{41F02B2D-1849-F642-A96E-E2D821AF61B5}" destId="{6FAE3288-0932-DF4C-AD65-8AA06A0D9420}" srcOrd="3" destOrd="0" presId="urn:microsoft.com/office/officeart/2005/8/layout/balance1"/>
    <dgm:cxn modelId="{6541AB05-C686-6741-A5E3-064C7163DFA3}" type="presParOf" srcId="{41F02B2D-1849-F642-A96E-E2D821AF61B5}" destId="{A3543C0C-0E91-3F49-890C-80572F02362E}" srcOrd="4" destOrd="0" presId="urn:microsoft.com/office/officeart/2005/8/layout/balance1"/>
    <dgm:cxn modelId="{C85310DE-B49B-6F4F-A517-709AC1B5D61D}" type="presParOf" srcId="{41F02B2D-1849-F642-A96E-E2D821AF61B5}" destId="{E300B8D7-8CE9-A644-8221-8BC8007E0693}" srcOrd="5" destOrd="0" presId="urn:microsoft.com/office/officeart/2005/8/layout/balance1"/>
    <dgm:cxn modelId="{3C0AC627-6673-A543-B9BC-7EB855D56958}" type="presParOf" srcId="{41F02B2D-1849-F642-A96E-E2D821AF61B5}" destId="{9AF9770F-8514-BA48-9D4A-AFB0A274D113}" srcOrd="6" destOrd="0" presId="urn:microsoft.com/office/officeart/2005/8/layout/balance1"/>
    <dgm:cxn modelId="{01DF0F95-8CA7-8347-81ED-3BF9D8D1677B}" type="presParOf" srcId="{41F02B2D-1849-F642-A96E-E2D821AF61B5}" destId="{797CE33E-A53D-1440-917E-A9E8DB1BCD54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1C03896-D3EF-434B-B39D-9E421415A02E}" type="doc">
      <dgm:prSet loTypeId="urn:microsoft.com/office/officeart/2005/8/layout/hierarchy1" loCatId="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EDA679A-5E08-8F41-A0D4-3413563CB047}">
      <dgm:prSet phldrT="[Text]" custT="1"/>
      <dgm:spPr/>
      <dgm:t>
        <a:bodyPr/>
        <a:lstStyle/>
        <a:p>
          <a:r>
            <a:rPr lang="en-US" sz="2400" b="1" i="0" dirty="0">
              <a:solidFill>
                <a:srgbClr val="FF0000"/>
              </a:solidFill>
              <a:latin typeface="Calibri Regular"/>
              <a:ea typeface="Comic Sans MS" charset="0"/>
              <a:cs typeface="Comic Sans MS" charset="0"/>
            </a:rPr>
            <a:t>Luteal Phase Support</a:t>
          </a:r>
        </a:p>
      </dgm:t>
    </dgm:pt>
    <dgm:pt modelId="{86CEB9EB-8EAA-9F4A-B635-A6424514FFC3}" type="parTrans" cxnId="{A8B09849-F5D2-F744-AF16-AC3E4238CFC5}">
      <dgm:prSet/>
      <dgm:spPr/>
      <dgm:t>
        <a:bodyPr/>
        <a:lstStyle/>
        <a:p>
          <a:endParaRPr lang="en-US"/>
        </a:p>
      </dgm:t>
    </dgm:pt>
    <dgm:pt modelId="{3BF65D62-516A-E44A-AE5A-95F34B0462E8}" type="sibTrans" cxnId="{A8B09849-F5D2-F744-AF16-AC3E4238CFC5}">
      <dgm:prSet/>
      <dgm:spPr/>
      <dgm:t>
        <a:bodyPr/>
        <a:lstStyle/>
        <a:p>
          <a:endParaRPr lang="en-US"/>
        </a:p>
      </dgm:t>
    </dgm:pt>
    <dgm:pt modelId="{79B4408A-9CFD-914A-A4D4-B073303B5E84}">
      <dgm:prSet phldrT="[Text]" custT="1"/>
      <dgm:spPr/>
      <dgm:t>
        <a:bodyPr/>
        <a:lstStyle/>
        <a:p>
          <a:r>
            <a:rPr lang="en-US" sz="1600" b="1" i="0" dirty="0">
              <a:solidFill>
                <a:srgbClr val="3A49ED"/>
              </a:solidFill>
              <a:latin typeface="Calibri Regular"/>
              <a:ea typeface="Comic Sans MS" charset="0"/>
              <a:cs typeface="Comic Sans MS" charset="0"/>
            </a:rPr>
            <a:t>Progesterone</a:t>
          </a:r>
        </a:p>
      </dgm:t>
    </dgm:pt>
    <dgm:pt modelId="{7A4C9653-70A7-EA44-A75C-390605ED2640}" type="parTrans" cxnId="{61199B1D-DB0D-E54A-A830-C2201C50ADB8}">
      <dgm:prSet/>
      <dgm:spPr/>
      <dgm:t>
        <a:bodyPr/>
        <a:lstStyle/>
        <a:p>
          <a:endParaRPr lang="en-US"/>
        </a:p>
      </dgm:t>
    </dgm:pt>
    <dgm:pt modelId="{DF328D82-8417-C343-98DA-29DCA3ADE3D1}" type="sibTrans" cxnId="{61199B1D-DB0D-E54A-A830-C2201C50ADB8}">
      <dgm:prSet/>
      <dgm:spPr/>
      <dgm:t>
        <a:bodyPr/>
        <a:lstStyle/>
        <a:p>
          <a:endParaRPr lang="en-US"/>
        </a:p>
      </dgm:t>
    </dgm:pt>
    <dgm:pt modelId="{705A0945-5B56-D145-A414-CB575BE254D3}">
      <dgm:prSet phldrT="[Text]" custT="1"/>
      <dgm:spPr/>
      <dgm:t>
        <a:bodyPr/>
        <a:lstStyle/>
        <a:p>
          <a:r>
            <a:rPr lang="en-US" sz="1600" b="1" i="0" dirty="0">
              <a:latin typeface="Calibri Regular"/>
              <a:ea typeface="Comic Sans MS" charset="0"/>
              <a:cs typeface="Comic Sans MS" charset="0"/>
            </a:rPr>
            <a:t>Oral</a:t>
          </a:r>
        </a:p>
      </dgm:t>
    </dgm:pt>
    <dgm:pt modelId="{92C2A5F6-007D-3840-B4AD-686631C366F5}" type="parTrans" cxnId="{3AC12830-6D3D-B04D-86CD-81AB02BA447D}">
      <dgm:prSet/>
      <dgm:spPr/>
      <dgm:t>
        <a:bodyPr/>
        <a:lstStyle/>
        <a:p>
          <a:endParaRPr lang="en-US"/>
        </a:p>
      </dgm:t>
    </dgm:pt>
    <dgm:pt modelId="{69554FF9-5769-EB4A-9BF6-77C723E9ECBB}" type="sibTrans" cxnId="{3AC12830-6D3D-B04D-86CD-81AB02BA447D}">
      <dgm:prSet/>
      <dgm:spPr/>
      <dgm:t>
        <a:bodyPr/>
        <a:lstStyle/>
        <a:p>
          <a:endParaRPr lang="en-US"/>
        </a:p>
      </dgm:t>
    </dgm:pt>
    <dgm:pt modelId="{8BD8DE9E-478F-D246-AE5D-488EDB8B33A8}">
      <dgm:prSet phldrT="[Text]" custT="1"/>
      <dgm:spPr/>
      <dgm:t>
        <a:bodyPr/>
        <a:lstStyle/>
        <a:p>
          <a:r>
            <a:rPr lang="en-US" sz="1600" b="1" i="0" dirty="0">
              <a:latin typeface="Calibri Regular"/>
              <a:ea typeface="Comic Sans MS" charset="0"/>
              <a:cs typeface="Comic Sans MS" charset="0"/>
            </a:rPr>
            <a:t>Vaginal/  Rectal</a:t>
          </a:r>
        </a:p>
      </dgm:t>
    </dgm:pt>
    <dgm:pt modelId="{F739BB55-0848-2943-969D-CE1E3016C9BA}" type="parTrans" cxnId="{52D292B8-C5E9-CA40-B7FB-9B20AC5DD71A}">
      <dgm:prSet/>
      <dgm:spPr/>
      <dgm:t>
        <a:bodyPr/>
        <a:lstStyle/>
        <a:p>
          <a:endParaRPr lang="en-US"/>
        </a:p>
      </dgm:t>
    </dgm:pt>
    <dgm:pt modelId="{AA7A84C2-ED60-4F4B-B1C1-C4FB7A9E843D}" type="sibTrans" cxnId="{52D292B8-C5E9-CA40-B7FB-9B20AC5DD71A}">
      <dgm:prSet/>
      <dgm:spPr/>
      <dgm:t>
        <a:bodyPr/>
        <a:lstStyle/>
        <a:p>
          <a:endParaRPr lang="en-US"/>
        </a:p>
      </dgm:t>
    </dgm:pt>
    <dgm:pt modelId="{4A0FF81A-96DB-D14A-8CEC-7D50D05832C8}">
      <dgm:prSet phldrT="[Text]" custT="1"/>
      <dgm:spPr/>
      <dgm:t>
        <a:bodyPr/>
        <a:lstStyle/>
        <a:p>
          <a:r>
            <a:rPr lang="en-US" sz="1600" b="1" i="0" dirty="0" err="1">
              <a:solidFill>
                <a:srgbClr val="3A49ED"/>
              </a:solidFill>
              <a:latin typeface="Calibri Regular"/>
              <a:ea typeface="Comic Sans MS" charset="0"/>
              <a:cs typeface="Comic Sans MS" charset="0"/>
            </a:rPr>
            <a:t>hCG</a:t>
          </a:r>
          <a:endParaRPr lang="en-US" sz="1600" b="1" i="0" dirty="0">
            <a:solidFill>
              <a:srgbClr val="3A49ED"/>
            </a:solidFill>
            <a:latin typeface="Calibri Regular"/>
            <a:ea typeface="Comic Sans MS" charset="0"/>
            <a:cs typeface="Comic Sans MS" charset="0"/>
          </a:endParaRPr>
        </a:p>
        <a:p>
          <a:r>
            <a:rPr lang="en-US" sz="1600" b="1" i="0" dirty="0">
              <a:latin typeface="Calibri Regular"/>
              <a:ea typeface="Comic Sans MS" charset="0"/>
              <a:cs typeface="Comic Sans MS" charset="0"/>
            </a:rPr>
            <a:t>1500</a:t>
          </a:r>
          <a:r>
            <a:rPr lang="en-US" sz="1600" b="1" i="0" baseline="0" dirty="0">
              <a:latin typeface="Calibri Regular"/>
              <a:ea typeface="Comic Sans MS" charset="0"/>
              <a:cs typeface="Comic Sans MS" charset="0"/>
            </a:rPr>
            <a:t> IU every 3</a:t>
          </a:r>
          <a:r>
            <a:rPr lang="en-US" sz="1600" b="1" i="0" baseline="30000" dirty="0">
              <a:latin typeface="Calibri Regular"/>
              <a:ea typeface="Comic Sans MS" charset="0"/>
              <a:cs typeface="Comic Sans MS" charset="0"/>
            </a:rPr>
            <a:t>rd</a:t>
          </a:r>
          <a:r>
            <a:rPr lang="en-US" sz="1600" b="1" i="0" baseline="0" dirty="0">
              <a:latin typeface="Calibri Regular"/>
              <a:ea typeface="Comic Sans MS" charset="0"/>
              <a:cs typeface="Comic Sans MS" charset="0"/>
            </a:rPr>
            <a:t> day for 3-4 doses</a:t>
          </a:r>
          <a:endParaRPr lang="en-US" sz="1600" b="1" i="0" dirty="0">
            <a:latin typeface="Calibri Regular"/>
            <a:ea typeface="Comic Sans MS" charset="0"/>
            <a:cs typeface="Comic Sans MS" charset="0"/>
          </a:endParaRPr>
        </a:p>
      </dgm:t>
    </dgm:pt>
    <dgm:pt modelId="{00173E68-CCAF-9E4F-9E58-A1A384E65358}" type="parTrans" cxnId="{2ED8E49C-8E9B-3843-ADC8-945271CCF46C}">
      <dgm:prSet/>
      <dgm:spPr/>
      <dgm:t>
        <a:bodyPr/>
        <a:lstStyle/>
        <a:p>
          <a:endParaRPr lang="en-US"/>
        </a:p>
      </dgm:t>
    </dgm:pt>
    <dgm:pt modelId="{E112FEAE-CC85-614C-B875-B3E93D0AA104}" type="sibTrans" cxnId="{2ED8E49C-8E9B-3843-ADC8-945271CCF46C}">
      <dgm:prSet/>
      <dgm:spPr/>
      <dgm:t>
        <a:bodyPr/>
        <a:lstStyle/>
        <a:p>
          <a:endParaRPr lang="en-US"/>
        </a:p>
      </dgm:t>
    </dgm:pt>
    <dgm:pt modelId="{F6D16662-B168-4F47-BB2E-B1495A2E6871}">
      <dgm:prSet phldrT="[Text]" custT="1"/>
      <dgm:spPr/>
      <dgm:t>
        <a:bodyPr/>
        <a:lstStyle/>
        <a:p>
          <a:r>
            <a:rPr lang="en-US" sz="1600" b="1" i="0" dirty="0">
              <a:latin typeface="Calibri Regular"/>
              <a:ea typeface="Comic Sans MS" charset="0"/>
              <a:cs typeface="Comic Sans MS" charset="0"/>
            </a:rPr>
            <a:t>Oral 4 -6 mg per</a:t>
          </a:r>
          <a:r>
            <a:rPr lang="en-US" sz="1600" b="1" i="0" baseline="0" dirty="0">
              <a:latin typeface="Calibri Regular"/>
              <a:ea typeface="Comic Sans MS" charset="0"/>
              <a:cs typeface="Comic Sans MS" charset="0"/>
            </a:rPr>
            <a:t> </a:t>
          </a:r>
          <a:r>
            <a:rPr lang="en-US" sz="1600" b="1" i="0" dirty="0">
              <a:latin typeface="Calibri Regular"/>
              <a:ea typeface="Comic Sans MS" charset="0"/>
              <a:cs typeface="Comic Sans MS" charset="0"/>
            </a:rPr>
            <a:t>day in divided doses</a:t>
          </a:r>
        </a:p>
      </dgm:t>
    </dgm:pt>
    <dgm:pt modelId="{2E0956CA-9FE1-E946-BF5F-E01149625E42}" type="parTrans" cxnId="{E2A7BCEF-132D-9148-9B0A-C07E678E347E}">
      <dgm:prSet/>
      <dgm:spPr/>
      <dgm:t>
        <a:bodyPr/>
        <a:lstStyle/>
        <a:p>
          <a:endParaRPr lang="en-US"/>
        </a:p>
      </dgm:t>
    </dgm:pt>
    <dgm:pt modelId="{53E9B883-D4D8-0146-A0E2-590BE0E6FE11}" type="sibTrans" cxnId="{E2A7BCEF-132D-9148-9B0A-C07E678E347E}">
      <dgm:prSet/>
      <dgm:spPr/>
      <dgm:t>
        <a:bodyPr/>
        <a:lstStyle/>
        <a:p>
          <a:endParaRPr lang="en-US"/>
        </a:p>
      </dgm:t>
    </dgm:pt>
    <dgm:pt modelId="{D96D4403-19F3-0340-B9A7-DA430E63E185}">
      <dgm:prSet phldrT="[Text]" custT="1"/>
      <dgm:spPr/>
      <dgm:t>
        <a:bodyPr/>
        <a:lstStyle/>
        <a:p>
          <a:r>
            <a:rPr lang="en-US" sz="1600" b="1" i="0" dirty="0">
              <a:latin typeface="Calibri Regular"/>
              <a:ea typeface="Comic Sans MS" charset="0"/>
              <a:cs typeface="Comic Sans MS" charset="0"/>
            </a:rPr>
            <a:t>IM</a:t>
          </a:r>
        </a:p>
        <a:p>
          <a:r>
            <a:rPr lang="en-US" sz="1600" b="1" i="0" dirty="0">
              <a:latin typeface="Calibri Regular"/>
              <a:ea typeface="Comic Sans MS" charset="0"/>
              <a:cs typeface="Comic Sans MS" charset="0"/>
            </a:rPr>
            <a:t>50/100mg</a:t>
          </a:r>
        </a:p>
        <a:p>
          <a:r>
            <a:rPr lang="en-US" sz="1600" b="1" i="0" dirty="0">
              <a:latin typeface="Calibri Regular"/>
              <a:ea typeface="Comic Sans MS" charset="0"/>
              <a:cs typeface="Comic Sans MS" charset="0"/>
            </a:rPr>
            <a:t>Per</a:t>
          </a:r>
          <a:r>
            <a:rPr lang="en-US" sz="1600" b="1" i="0" baseline="0" dirty="0">
              <a:latin typeface="Calibri Regular"/>
              <a:ea typeface="Comic Sans MS" charset="0"/>
              <a:cs typeface="Comic Sans MS" charset="0"/>
            </a:rPr>
            <a:t> </a:t>
          </a:r>
          <a:r>
            <a:rPr lang="en-US" sz="1600" b="1" i="0" dirty="0">
              <a:latin typeface="Calibri Regular"/>
              <a:ea typeface="Comic Sans MS" charset="0"/>
              <a:cs typeface="Comic Sans MS" charset="0"/>
            </a:rPr>
            <a:t>day</a:t>
          </a:r>
        </a:p>
      </dgm:t>
    </dgm:pt>
    <dgm:pt modelId="{42DCB79A-CD42-4B45-BA8D-9D11D5D27312}" type="parTrans" cxnId="{58BF4765-A252-A449-B2A2-9FC4C5957191}">
      <dgm:prSet/>
      <dgm:spPr/>
      <dgm:t>
        <a:bodyPr/>
        <a:lstStyle/>
        <a:p>
          <a:endParaRPr lang="en-US"/>
        </a:p>
      </dgm:t>
    </dgm:pt>
    <dgm:pt modelId="{47E96AA2-B730-D843-8398-FEF0692A023A}" type="sibTrans" cxnId="{58BF4765-A252-A449-B2A2-9FC4C5957191}">
      <dgm:prSet/>
      <dgm:spPr/>
      <dgm:t>
        <a:bodyPr/>
        <a:lstStyle/>
        <a:p>
          <a:endParaRPr lang="en-US"/>
        </a:p>
      </dgm:t>
    </dgm:pt>
    <dgm:pt modelId="{40193C34-9128-7748-9C4F-7C0CDD6E0EBA}">
      <dgm:prSet phldrT="[Text]" custT="1"/>
      <dgm:spPr/>
      <dgm:t>
        <a:bodyPr/>
        <a:lstStyle/>
        <a:p>
          <a:r>
            <a:rPr lang="en-US" sz="1600" b="1" i="0" dirty="0">
              <a:solidFill>
                <a:srgbClr val="3A49ED"/>
              </a:solidFill>
              <a:latin typeface="Calibri Regular"/>
              <a:ea typeface="Comic Sans MS" charset="0"/>
              <a:cs typeface="Comic Sans MS" charset="0"/>
            </a:rPr>
            <a:t>Estrogen</a:t>
          </a:r>
        </a:p>
      </dgm:t>
    </dgm:pt>
    <dgm:pt modelId="{6715C577-EC38-6248-AA08-37811A281744}" type="parTrans" cxnId="{652EC37F-FE60-D945-828F-D1F917DB4534}">
      <dgm:prSet/>
      <dgm:spPr/>
      <dgm:t>
        <a:bodyPr/>
        <a:lstStyle/>
        <a:p>
          <a:endParaRPr lang="en-US"/>
        </a:p>
      </dgm:t>
    </dgm:pt>
    <dgm:pt modelId="{1606D9A2-71CC-2641-8BDE-7A7266011EFA}" type="sibTrans" cxnId="{652EC37F-FE60-D945-828F-D1F917DB4534}">
      <dgm:prSet/>
      <dgm:spPr/>
      <dgm:t>
        <a:bodyPr/>
        <a:lstStyle/>
        <a:p>
          <a:endParaRPr lang="en-US"/>
        </a:p>
      </dgm:t>
    </dgm:pt>
    <dgm:pt modelId="{8976A592-534E-C74C-B038-BA953D883385}">
      <dgm:prSet phldrT="[Text]" custT="1"/>
      <dgm:spPr/>
      <dgm:t>
        <a:bodyPr/>
        <a:lstStyle/>
        <a:p>
          <a:r>
            <a:rPr lang="en-US" sz="1600" b="1" i="0" dirty="0">
              <a:solidFill>
                <a:srgbClr val="3A49ED"/>
              </a:solidFill>
              <a:latin typeface="Calibri Regular"/>
              <a:ea typeface="Comic Sans MS" charset="0"/>
              <a:cs typeface="Comic Sans MS" charset="0"/>
            </a:rPr>
            <a:t>GnRH agonist</a:t>
          </a:r>
        </a:p>
      </dgm:t>
    </dgm:pt>
    <dgm:pt modelId="{463DBC7F-0336-7846-8CAE-05F325C4CAB4}" type="parTrans" cxnId="{674FD8AA-2CAA-7748-BA03-7CAA8F91D36A}">
      <dgm:prSet/>
      <dgm:spPr/>
      <dgm:t>
        <a:bodyPr/>
        <a:lstStyle/>
        <a:p>
          <a:endParaRPr lang="en-US"/>
        </a:p>
      </dgm:t>
    </dgm:pt>
    <dgm:pt modelId="{78566481-7048-4843-8972-23D787B5A41A}" type="sibTrans" cxnId="{674FD8AA-2CAA-7748-BA03-7CAA8F91D36A}">
      <dgm:prSet/>
      <dgm:spPr/>
      <dgm:t>
        <a:bodyPr/>
        <a:lstStyle/>
        <a:p>
          <a:endParaRPr lang="en-US"/>
        </a:p>
      </dgm:t>
    </dgm:pt>
    <dgm:pt modelId="{647BE486-AB24-2147-ADC3-A1050AE85A38}">
      <dgm:prSet custT="1"/>
      <dgm:spPr/>
      <dgm:t>
        <a:bodyPr/>
        <a:lstStyle/>
        <a:p>
          <a:r>
            <a:rPr lang="en-US" sz="1600" b="1" i="0" dirty="0">
              <a:latin typeface="Calibri Regular"/>
              <a:ea typeface="Comic Sans MS" charset="0"/>
              <a:cs typeface="Comic Sans MS" charset="0"/>
            </a:rPr>
            <a:t>Transdermal Estradiol gel -2.5 mg gel containing 1.5 mg estradiol twice a day</a:t>
          </a:r>
        </a:p>
      </dgm:t>
    </dgm:pt>
    <dgm:pt modelId="{6DA1A6BB-7243-9A49-8B40-9E03F1C76337}" type="parTrans" cxnId="{3A2252BB-F32B-F148-B644-64ACBA5F13B2}">
      <dgm:prSet/>
      <dgm:spPr/>
      <dgm:t>
        <a:bodyPr/>
        <a:lstStyle/>
        <a:p>
          <a:endParaRPr lang="en-US"/>
        </a:p>
      </dgm:t>
    </dgm:pt>
    <dgm:pt modelId="{8E620210-B882-4447-882F-1720844131F4}" type="sibTrans" cxnId="{3A2252BB-F32B-F148-B644-64ACBA5F13B2}">
      <dgm:prSet/>
      <dgm:spPr/>
      <dgm:t>
        <a:bodyPr/>
        <a:lstStyle/>
        <a:p>
          <a:endParaRPr lang="en-US"/>
        </a:p>
      </dgm:t>
    </dgm:pt>
    <dgm:pt modelId="{D24669D9-DBFA-8444-87D2-80FB91A475D2}">
      <dgm:prSet phldrT="[Text]" custT="1"/>
      <dgm:spPr/>
      <dgm:t>
        <a:bodyPr/>
        <a:lstStyle/>
        <a:p>
          <a:r>
            <a:rPr lang="en-US" sz="1600" b="1" i="0" dirty="0">
              <a:latin typeface="Calibri Regular"/>
              <a:ea typeface="Comic Sans MS" charset="0"/>
              <a:cs typeface="Comic Sans MS" charset="0"/>
            </a:rPr>
            <a:t>SC aqueous 25 mg daily </a:t>
          </a:r>
        </a:p>
      </dgm:t>
    </dgm:pt>
    <dgm:pt modelId="{5F15ABE6-724F-8444-A8C4-DAD178AC3519}" type="parTrans" cxnId="{AC8C2610-2C11-C242-AAB0-B4672472A00D}">
      <dgm:prSet/>
      <dgm:spPr/>
      <dgm:t>
        <a:bodyPr/>
        <a:lstStyle/>
        <a:p>
          <a:endParaRPr lang="en-US"/>
        </a:p>
      </dgm:t>
    </dgm:pt>
    <dgm:pt modelId="{34B74EFE-E5BD-CD46-9EE9-2565188B29A9}" type="sibTrans" cxnId="{AC8C2610-2C11-C242-AAB0-B4672472A00D}">
      <dgm:prSet/>
      <dgm:spPr/>
      <dgm:t>
        <a:bodyPr/>
        <a:lstStyle/>
        <a:p>
          <a:endParaRPr lang="en-US"/>
        </a:p>
      </dgm:t>
    </dgm:pt>
    <dgm:pt modelId="{6A7E78D9-7169-384E-A8C3-FAF4BB3DDA4A}" type="pres">
      <dgm:prSet presAssocID="{11C03896-D3EF-434B-B39D-9E421415A02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113434A-C412-384D-A151-C78EB23E36F9}" type="pres">
      <dgm:prSet presAssocID="{EEDA679A-5E08-8F41-A0D4-3413563CB047}" presName="hierRoot1" presStyleCnt="0"/>
      <dgm:spPr/>
    </dgm:pt>
    <dgm:pt modelId="{396C415D-B813-2549-816C-EF9AFF900BF6}" type="pres">
      <dgm:prSet presAssocID="{EEDA679A-5E08-8F41-A0D4-3413563CB047}" presName="composite" presStyleCnt="0"/>
      <dgm:spPr/>
    </dgm:pt>
    <dgm:pt modelId="{8B2F1DDF-0957-484E-861D-4C72DF7C01FB}" type="pres">
      <dgm:prSet presAssocID="{EEDA679A-5E08-8F41-A0D4-3413563CB047}" presName="background" presStyleLbl="node0" presStyleIdx="0" presStyleCnt="1"/>
      <dgm:spPr/>
    </dgm:pt>
    <dgm:pt modelId="{BB466A70-B6C0-5145-A480-770746A627B3}" type="pres">
      <dgm:prSet presAssocID="{EEDA679A-5E08-8F41-A0D4-3413563CB047}" presName="text" presStyleLbl="fgAcc0" presStyleIdx="0" presStyleCnt="1" custScaleX="257101" custLinFactNeighborX="-4458" custLinFactNeighborY="-18197">
        <dgm:presLayoutVars>
          <dgm:chPref val="3"/>
        </dgm:presLayoutVars>
      </dgm:prSet>
      <dgm:spPr/>
    </dgm:pt>
    <dgm:pt modelId="{A9434EA8-FDF0-A74A-9EB7-3D74E56624C8}" type="pres">
      <dgm:prSet presAssocID="{EEDA679A-5E08-8F41-A0D4-3413563CB047}" presName="hierChild2" presStyleCnt="0"/>
      <dgm:spPr/>
    </dgm:pt>
    <dgm:pt modelId="{5C662F56-47DD-AF41-B8CF-EB0EC2E5EF37}" type="pres">
      <dgm:prSet presAssocID="{7A4C9653-70A7-EA44-A75C-390605ED2640}" presName="Name10" presStyleLbl="parChTrans1D2" presStyleIdx="0" presStyleCnt="4"/>
      <dgm:spPr/>
    </dgm:pt>
    <dgm:pt modelId="{CBFF1A1D-31BB-EC4D-8DA5-82C340F68397}" type="pres">
      <dgm:prSet presAssocID="{79B4408A-9CFD-914A-A4D4-B073303B5E84}" presName="hierRoot2" presStyleCnt="0"/>
      <dgm:spPr/>
    </dgm:pt>
    <dgm:pt modelId="{73FBFB02-A2AD-7247-96C9-CD8A10BDA1E4}" type="pres">
      <dgm:prSet presAssocID="{79B4408A-9CFD-914A-A4D4-B073303B5E84}" presName="composite2" presStyleCnt="0"/>
      <dgm:spPr/>
    </dgm:pt>
    <dgm:pt modelId="{FCCDE6B7-C55E-A94F-AB7C-DE3F77CCD80D}" type="pres">
      <dgm:prSet presAssocID="{79B4408A-9CFD-914A-A4D4-B073303B5E84}" presName="background2" presStyleLbl="node2" presStyleIdx="0" presStyleCnt="4"/>
      <dgm:spPr/>
    </dgm:pt>
    <dgm:pt modelId="{2FC78E7B-3CB7-D44A-AC72-9D51075D6A22}" type="pres">
      <dgm:prSet presAssocID="{79B4408A-9CFD-914A-A4D4-B073303B5E84}" presName="text2" presStyleLbl="fgAcc2" presStyleIdx="0" presStyleCnt="4" custScaleX="126241" custLinFactNeighborX="-36435" custLinFactNeighborY="3951">
        <dgm:presLayoutVars>
          <dgm:chPref val="3"/>
        </dgm:presLayoutVars>
      </dgm:prSet>
      <dgm:spPr/>
    </dgm:pt>
    <dgm:pt modelId="{E28A1037-15E5-544A-84B4-D94497338045}" type="pres">
      <dgm:prSet presAssocID="{79B4408A-9CFD-914A-A4D4-B073303B5E84}" presName="hierChild3" presStyleCnt="0"/>
      <dgm:spPr/>
    </dgm:pt>
    <dgm:pt modelId="{61436FC7-FD07-704A-BA94-20BF511B744E}" type="pres">
      <dgm:prSet presAssocID="{92C2A5F6-007D-3840-B4AD-686631C366F5}" presName="Name17" presStyleLbl="parChTrans1D3" presStyleIdx="0" presStyleCnt="6"/>
      <dgm:spPr/>
    </dgm:pt>
    <dgm:pt modelId="{524DC971-567A-2E47-9690-BE6D3F9156D6}" type="pres">
      <dgm:prSet presAssocID="{705A0945-5B56-D145-A414-CB575BE254D3}" presName="hierRoot3" presStyleCnt="0"/>
      <dgm:spPr/>
    </dgm:pt>
    <dgm:pt modelId="{E45EA803-0FB3-444A-95A9-BC80E6425A9B}" type="pres">
      <dgm:prSet presAssocID="{705A0945-5B56-D145-A414-CB575BE254D3}" presName="composite3" presStyleCnt="0"/>
      <dgm:spPr/>
    </dgm:pt>
    <dgm:pt modelId="{651EDA2A-BFAD-B74B-94A9-FE7746049FF9}" type="pres">
      <dgm:prSet presAssocID="{705A0945-5B56-D145-A414-CB575BE254D3}" presName="background3" presStyleLbl="node3" presStyleIdx="0" presStyleCnt="6"/>
      <dgm:spPr/>
    </dgm:pt>
    <dgm:pt modelId="{A263AD84-0A5F-4147-817E-21812C960A9C}" type="pres">
      <dgm:prSet presAssocID="{705A0945-5B56-D145-A414-CB575BE254D3}" presName="text3" presStyleLbl="fgAcc3" presStyleIdx="0" presStyleCnt="6">
        <dgm:presLayoutVars>
          <dgm:chPref val="3"/>
        </dgm:presLayoutVars>
      </dgm:prSet>
      <dgm:spPr/>
    </dgm:pt>
    <dgm:pt modelId="{553711FA-6AFC-3E45-8618-CD8B388064A4}" type="pres">
      <dgm:prSet presAssocID="{705A0945-5B56-D145-A414-CB575BE254D3}" presName="hierChild4" presStyleCnt="0"/>
      <dgm:spPr/>
    </dgm:pt>
    <dgm:pt modelId="{7CF8D4A9-2AAA-654F-A621-508E04BE6C3A}" type="pres">
      <dgm:prSet presAssocID="{F739BB55-0848-2943-969D-CE1E3016C9BA}" presName="Name17" presStyleLbl="parChTrans1D3" presStyleIdx="1" presStyleCnt="6"/>
      <dgm:spPr/>
    </dgm:pt>
    <dgm:pt modelId="{6590DDD1-2123-8041-AB36-A6B0568C38B0}" type="pres">
      <dgm:prSet presAssocID="{8BD8DE9E-478F-D246-AE5D-488EDB8B33A8}" presName="hierRoot3" presStyleCnt="0"/>
      <dgm:spPr/>
    </dgm:pt>
    <dgm:pt modelId="{B75FFB88-BBC7-C641-BE02-534BBF2D2723}" type="pres">
      <dgm:prSet presAssocID="{8BD8DE9E-478F-D246-AE5D-488EDB8B33A8}" presName="composite3" presStyleCnt="0"/>
      <dgm:spPr/>
    </dgm:pt>
    <dgm:pt modelId="{7184B8C5-E835-4643-BF10-EA9BD9D53985}" type="pres">
      <dgm:prSet presAssocID="{8BD8DE9E-478F-D246-AE5D-488EDB8B33A8}" presName="background3" presStyleLbl="node3" presStyleIdx="1" presStyleCnt="6"/>
      <dgm:spPr/>
    </dgm:pt>
    <dgm:pt modelId="{8B664845-73B8-6240-8F14-07F8DB2094B6}" type="pres">
      <dgm:prSet presAssocID="{8BD8DE9E-478F-D246-AE5D-488EDB8B33A8}" presName="text3" presStyleLbl="fgAcc3" presStyleIdx="1" presStyleCnt="6">
        <dgm:presLayoutVars>
          <dgm:chPref val="3"/>
        </dgm:presLayoutVars>
      </dgm:prSet>
      <dgm:spPr/>
    </dgm:pt>
    <dgm:pt modelId="{9B65C4F4-FFDA-1240-9306-5F517112465A}" type="pres">
      <dgm:prSet presAssocID="{8BD8DE9E-478F-D246-AE5D-488EDB8B33A8}" presName="hierChild4" presStyleCnt="0"/>
      <dgm:spPr/>
    </dgm:pt>
    <dgm:pt modelId="{27AE78B4-EA7C-B844-9108-9C8EBBDB001C}" type="pres">
      <dgm:prSet presAssocID="{42DCB79A-CD42-4B45-BA8D-9D11D5D27312}" presName="Name17" presStyleLbl="parChTrans1D3" presStyleIdx="2" presStyleCnt="6"/>
      <dgm:spPr/>
    </dgm:pt>
    <dgm:pt modelId="{7156D891-2365-4840-8E31-5C326967B911}" type="pres">
      <dgm:prSet presAssocID="{D96D4403-19F3-0340-B9A7-DA430E63E185}" presName="hierRoot3" presStyleCnt="0"/>
      <dgm:spPr/>
    </dgm:pt>
    <dgm:pt modelId="{13AADD88-8AF7-E04B-AA38-71C2A5EFF410}" type="pres">
      <dgm:prSet presAssocID="{D96D4403-19F3-0340-B9A7-DA430E63E185}" presName="composite3" presStyleCnt="0"/>
      <dgm:spPr/>
    </dgm:pt>
    <dgm:pt modelId="{A9FEFE84-EFD2-F744-9634-CDB9717F450C}" type="pres">
      <dgm:prSet presAssocID="{D96D4403-19F3-0340-B9A7-DA430E63E185}" presName="background3" presStyleLbl="node3" presStyleIdx="2" presStyleCnt="6"/>
      <dgm:spPr/>
    </dgm:pt>
    <dgm:pt modelId="{75AC7642-C36D-E148-A1AF-9A145922CF97}" type="pres">
      <dgm:prSet presAssocID="{D96D4403-19F3-0340-B9A7-DA430E63E185}" presName="text3" presStyleLbl="fgAcc3" presStyleIdx="2" presStyleCnt="6">
        <dgm:presLayoutVars>
          <dgm:chPref val="3"/>
        </dgm:presLayoutVars>
      </dgm:prSet>
      <dgm:spPr/>
    </dgm:pt>
    <dgm:pt modelId="{155D7B81-B1F5-6841-ABDF-1D37F9F29F66}" type="pres">
      <dgm:prSet presAssocID="{D96D4403-19F3-0340-B9A7-DA430E63E185}" presName="hierChild4" presStyleCnt="0"/>
      <dgm:spPr/>
    </dgm:pt>
    <dgm:pt modelId="{1FB57EFA-31F7-784A-9B64-558342914BCD}" type="pres">
      <dgm:prSet presAssocID="{5F15ABE6-724F-8444-A8C4-DAD178AC3519}" presName="Name17" presStyleLbl="parChTrans1D3" presStyleIdx="3" presStyleCnt="6"/>
      <dgm:spPr/>
    </dgm:pt>
    <dgm:pt modelId="{D003AD97-1E5B-D640-8271-D4D9D920FA0C}" type="pres">
      <dgm:prSet presAssocID="{D24669D9-DBFA-8444-87D2-80FB91A475D2}" presName="hierRoot3" presStyleCnt="0"/>
      <dgm:spPr/>
    </dgm:pt>
    <dgm:pt modelId="{7CBCA8B2-CE89-7540-B964-5C45836E1857}" type="pres">
      <dgm:prSet presAssocID="{D24669D9-DBFA-8444-87D2-80FB91A475D2}" presName="composite3" presStyleCnt="0"/>
      <dgm:spPr/>
    </dgm:pt>
    <dgm:pt modelId="{B407D43D-A9D1-CB41-B28E-6916B347DA8C}" type="pres">
      <dgm:prSet presAssocID="{D24669D9-DBFA-8444-87D2-80FB91A475D2}" presName="background3" presStyleLbl="node3" presStyleIdx="3" presStyleCnt="6"/>
      <dgm:spPr/>
    </dgm:pt>
    <dgm:pt modelId="{87B1C2A8-B5C9-174C-A38A-39CAF575C9C5}" type="pres">
      <dgm:prSet presAssocID="{D24669D9-DBFA-8444-87D2-80FB91A475D2}" presName="text3" presStyleLbl="fgAcc3" presStyleIdx="3" presStyleCnt="6">
        <dgm:presLayoutVars>
          <dgm:chPref val="3"/>
        </dgm:presLayoutVars>
      </dgm:prSet>
      <dgm:spPr/>
    </dgm:pt>
    <dgm:pt modelId="{70F166F1-DE56-6A48-A170-3B21601951BC}" type="pres">
      <dgm:prSet presAssocID="{D24669D9-DBFA-8444-87D2-80FB91A475D2}" presName="hierChild4" presStyleCnt="0"/>
      <dgm:spPr/>
    </dgm:pt>
    <dgm:pt modelId="{B2295214-4563-E74D-B1B3-6CE017A25D8C}" type="pres">
      <dgm:prSet presAssocID="{00173E68-CCAF-9E4F-9E58-A1A384E65358}" presName="Name10" presStyleLbl="parChTrans1D2" presStyleIdx="1" presStyleCnt="4"/>
      <dgm:spPr/>
    </dgm:pt>
    <dgm:pt modelId="{B0526020-22CF-0342-91BC-4822AF5DD925}" type="pres">
      <dgm:prSet presAssocID="{4A0FF81A-96DB-D14A-8CEC-7D50D05832C8}" presName="hierRoot2" presStyleCnt="0"/>
      <dgm:spPr/>
    </dgm:pt>
    <dgm:pt modelId="{A3C36E9F-D0EA-504F-84F2-203815E4B8CD}" type="pres">
      <dgm:prSet presAssocID="{4A0FF81A-96DB-D14A-8CEC-7D50D05832C8}" presName="composite2" presStyleCnt="0"/>
      <dgm:spPr/>
    </dgm:pt>
    <dgm:pt modelId="{74462526-6C4C-4A49-85CF-4D257E8C9E8C}" type="pres">
      <dgm:prSet presAssocID="{4A0FF81A-96DB-D14A-8CEC-7D50D05832C8}" presName="background2" presStyleLbl="node2" presStyleIdx="1" presStyleCnt="4"/>
      <dgm:spPr/>
    </dgm:pt>
    <dgm:pt modelId="{E485793C-3E8C-FE48-8424-925B711C8AB6}" type="pres">
      <dgm:prSet presAssocID="{4A0FF81A-96DB-D14A-8CEC-7D50D05832C8}" presName="text2" presStyleLbl="fgAcc2" presStyleIdx="1" presStyleCnt="4" custScaleX="157340" custLinFactNeighborX="-21557" custLinFactNeighborY="5991">
        <dgm:presLayoutVars>
          <dgm:chPref val="3"/>
        </dgm:presLayoutVars>
      </dgm:prSet>
      <dgm:spPr/>
    </dgm:pt>
    <dgm:pt modelId="{E300C0DF-7AC7-C041-A22B-1557B9640D00}" type="pres">
      <dgm:prSet presAssocID="{4A0FF81A-96DB-D14A-8CEC-7D50D05832C8}" presName="hierChild3" presStyleCnt="0"/>
      <dgm:spPr/>
    </dgm:pt>
    <dgm:pt modelId="{DDBCC567-26EC-E049-AC0E-E045D7F8390D}" type="pres">
      <dgm:prSet presAssocID="{463DBC7F-0336-7846-8CAE-05F325C4CAB4}" presName="Name10" presStyleLbl="parChTrans1D2" presStyleIdx="2" presStyleCnt="4"/>
      <dgm:spPr/>
    </dgm:pt>
    <dgm:pt modelId="{03A6F454-3A1F-1344-BE95-5CD4C1996E47}" type="pres">
      <dgm:prSet presAssocID="{8976A592-534E-C74C-B038-BA953D883385}" presName="hierRoot2" presStyleCnt="0"/>
      <dgm:spPr/>
    </dgm:pt>
    <dgm:pt modelId="{4353E0C5-48FB-2648-B045-8838FA277213}" type="pres">
      <dgm:prSet presAssocID="{8976A592-534E-C74C-B038-BA953D883385}" presName="composite2" presStyleCnt="0"/>
      <dgm:spPr/>
    </dgm:pt>
    <dgm:pt modelId="{AD65F02F-B3A2-8B49-BABE-E701A6311224}" type="pres">
      <dgm:prSet presAssocID="{8976A592-534E-C74C-B038-BA953D883385}" presName="background2" presStyleLbl="node2" presStyleIdx="2" presStyleCnt="4"/>
      <dgm:spPr/>
    </dgm:pt>
    <dgm:pt modelId="{6795534C-9EF9-6246-BECF-8FC383FE032A}" type="pres">
      <dgm:prSet presAssocID="{8976A592-534E-C74C-B038-BA953D883385}" presName="text2" presStyleLbl="fgAcc2" presStyleIdx="2" presStyleCnt="4" custLinFactNeighborX="-6810" custLinFactNeighborY="11747">
        <dgm:presLayoutVars>
          <dgm:chPref val="3"/>
        </dgm:presLayoutVars>
      </dgm:prSet>
      <dgm:spPr/>
    </dgm:pt>
    <dgm:pt modelId="{69BCA482-E809-814B-923F-68995C66E06F}" type="pres">
      <dgm:prSet presAssocID="{8976A592-534E-C74C-B038-BA953D883385}" presName="hierChild3" presStyleCnt="0"/>
      <dgm:spPr/>
    </dgm:pt>
    <dgm:pt modelId="{595797D4-F153-F044-8EF3-F629B4E6E7CA}" type="pres">
      <dgm:prSet presAssocID="{6715C577-EC38-6248-AA08-37811A281744}" presName="Name10" presStyleLbl="parChTrans1D2" presStyleIdx="3" presStyleCnt="4"/>
      <dgm:spPr/>
    </dgm:pt>
    <dgm:pt modelId="{625B58DD-DCDE-9449-8556-F64AE2B1545D}" type="pres">
      <dgm:prSet presAssocID="{40193C34-9128-7748-9C4F-7C0CDD6E0EBA}" presName="hierRoot2" presStyleCnt="0"/>
      <dgm:spPr/>
    </dgm:pt>
    <dgm:pt modelId="{B60DEC95-2F8B-4D4E-9EAE-04759ADF6BF3}" type="pres">
      <dgm:prSet presAssocID="{40193C34-9128-7748-9C4F-7C0CDD6E0EBA}" presName="composite2" presStyleCnt="0"/>
      <dgm:spPr/>
    </dgm:pt>
    <dgm:pt modelId="{3999FCCE-B5EE-DD47-9730-D22F4116FA59}" type="pres">
      <dgm:prSet presAssocID="{40193C34-9128-7748-9C4F-7C0CDD6E0EBA}" presName="background2" presStyleLbl="node2" presStyleIdx="3" presStyleCnt="4"/>
      <dgm:spPr/>
    </dgm:pt>
    <dgm:pt modelId="{B124CDC9-5D81-4342-BA21-38D803659783}" type="pres">
      <dgm:prSet presAssocID="{40193C34-9128-7748-9C4F-7C0CDD6E0EBA}" presName="text2" presStyleLbl="fgAcc2" presStyleIdx="3" presStyleCnt="4" custLinFactNeighborX="45079" custLinFactNeighborY="-2088">
        <dgm:presLayoutVars>
          <dgm:chPref val="3"/>
        </dgm:presLayoutVars>
      </dgm:prSet>
      <dgm:spPr/>
    </dgm:pt>
    <dgm:pt modelId="{D7E4E862-7D84-C941-A3F0-7CC0CF4782B1}" type="pres">
      <dgm:prSet presAssocID="{40193C34-9128-7748-9C4F-7C0CDD6E0EBA}" presName="hierChild3" presStyleCnt="0"/>
      <dgm:spPr/>
    </dgm:pt>
    <dgm:pt modelId="{52B14B6A-F313-D74F-87D3-433828D28155}" type="pres">
      <dgm:prSet presAssocID="{2E0956CA-9FE1-E946-BF5F-E01149625E42}" presName="Name17" presStyleLbl="parChTrans1D3" presStyleIdx="4" presStyleCnt="6"/>
      <dgm:spPr/>
    </dgm:pt>
    <dgm:pt modelId="{6A966388-98D9-A54F-8DFC-12102477F98D}" type="pres">
      <dgm:prSet presAssocID="{F6D16662-B168-4F47-BB2E-B1495A2E6871}" presName="hierRoot3" presStyleCnt="0"/>
      <dgm:spPr/>
    </dgm:pt>
    <dgm:pt modelId="{625AE95D-EB9D-7A41-B12E-8D9ABDD411DC}" type="pres">
      <dgm:prSet presAssocID="{F6D16662-B168-4F47-BB2E-B1495A2E6871}" presName="composite3" presStyleCnt="0"/>
      <dgm:spPr/>
    </dgm:pt>
    <dgm:pt modelId="{9EF4B2A5-65D7-C745-9A40-EF2405BEE0A8}" type="pres">
      <dgm:prSet presAssocID="{F6D16662-B168-4F47-BB2E-B1495A2E6871}" presName="background3" presStyleLbl="node3" presStyleIdx="4" presStyleCnt="6"/>
      <dgm:spPr/>
    </dgm:pt>
    <dgm:pt modelId="{D227A6C0-A49F-9141-AAAF-B1786EDE3261}" type="pres">
      <dgm:prSet presAssocID="{F6D16662-B168-4F47-BB2E-B1495A2E6871}" presName="text3" presStyleLbl="fgAcc3" presStyleIdx="4" presStyleCnt="6" custScaleY="147678" custLinFactNeighborX="-8849">
        <dgm:presLayoutVars>
          <dgm:chPref val="3"/>
        </dgm:presLayoutVars>
      </dgm:prSet>
      <dgm:spPr/>
    </dgm:pt>
    <dgm:pt modelId="{EDA2D592-801E-0B41-BC6E-50D0E2F639AF}" type="pres">
      <dgm:prSet presAssocID="{F6D16662-B168-4F47-BB2E-B1495A2E6871}" presName="hierChild4" presStyleCnt="0"/>
      <dgm:spPr/>
    </dgm:pt>
    <dgm:pt modelId="{1FC1010B-C56A-6A44-B50D-7F50F4CC5F32}" type="pres">
      <dgm:prSet presAssocID="{6DA1A6BB-7243-9A49-8B40-9E03F1C76337}" presName="Name17" presStyleLbl="parChTrans1D3" presStyleIdx="5" presStyleCnt="6"/>
      <dgm:spPr/>
    </dgm:pt>
    <dgm:pt modelId="{456A1B44-86B1-1C41-9F7C-88B0F1F04A9C}" type="pres">
      <dgm:prSet presAssocID="{647BE486-AB24-2147-ADC3-A1050AE85A38}" presName="hierRoot3" presStyleCnt="0"/>
      <dgm:spPr/>
    </dgm:pt>
    <dgm:pt modelId="{A3BE7C50-34FC-8443-9542-B79420644F49}" type="pres">
      <dgm:prSet presAssocID="{647BE486-AB24-2147-ADC3-A1050AE85A38}" presName="composite3" presStyleCnt="0"/>
      <dgm:spPr/>
    </dgm:pt>
    <dgm:pt modelId="{55BCD457-4EFC-BA45-AC5B-5755D42E9C1E}" type="pres">
      <dgm:prSet presAssocID="{647BE486-AB24-2147-ADC3-A1050AE85A38}" presName="background3" presStyleLbl="node3" presStyleIdx="5" presStyleCnt="6"/>
      <dgm:spPr/>
    </dgm:pt>
    <dgm:pt modelId="{9A786AB5-1D79-9B48-A1D2-9FF8AA202926}" type="pres">
      <dgm:prSet presAssocID="{647BE486-AB24-2147-ADC3-A1050AE85A38}" presName="text3" presStyleLbl="fgAcc3" presStyleIdx="5" presStyleCnt="6" custScaleX="133333" custScaleY="222404" custLinFactNeighborX="-6303" custLinFactNeighborY="1985">
        <dgm:presLayoutVars>
          <dgm:chPref val="3"/>
        </dgm:presLayoutVars>
      </dgm:prSet>
      <dgm:spPr/>
    </dgm:pt>
    <dgm:pt modelId="{CD62564E-0A60-8A41-B43B-0827888F8750}" type="pres">
      <dgm:prSet presAssocID="{647BE486-AB24-2147-ADC3-A1050AE85A38}" presName="hierChild4" presStyleCnt="0"/>
      <dgm:spPr/>
    </dgm:pt>
  </dgm:ptLst>
  <dgm:cxnLst>
    <dgm:cxn modelId="{9D6D0A0D-2B21-764A-8B6A-866D0CAF04F6}" type="presOf" srcId="{D96D4403-19F3-0340-B9A7-DA430E63E185}" destId="{75AC7642-C36D-E148-A1AF-9A145922CF97}" srcOrd="0" destOrd="0" presId="urn:microsoft.com/office/officeart/2005/8/layout/hierarchy1"/>
    <dgm:cxn modelId="{AC8C2610-2C11-C242-AAB0-B4672472A00D}" srcId="{79B4408A-9CFD-914A-A4D4-B073303B5E84}" destId="{D24669D9-DBFA-8444-87D2-80FB91A475D2}" srcOrd="3" destOrd="0" parTransId="{5F15ABE6-724F-8444-A8C4-DAD178AC3519}" sibTransId="{34B74EFE-E5BD-CD46-9EE9-2565188B29A9}"/>
    <dgm:cxn modelId="{5D492517-3E0A-4C4E-B3EB-6B398C29F9AD}" type="presOf" srcId="{6715C577-EC38-6248-AA08-37811A281744}" destId="{595797D4-F153-F044-8EF3-F629B4E6E7CA}" srcOrd="0" destOrd="0" presId="urn:microsoft.com/office/officeart/2005/8/layout/hierarchy1"/>
    <dgm:cxn modelId="{14831318-EEE2-844E-88D6-AE9D6897F0CC}" type="presOf" srcId="{8BD8DE9E-478F-D246-AE5D-488EDB8B33A8}" destId="{8B664845-73B8-6240-8F14-07F8DB2094B6}" srcOrd="0" destOrd="0" presId="urn:microsoft.com/office/officeart/2005/8/layout/hierarchy1"/>
    <dgm:cxn modelId="{61199B1D-DB0D-E54A-A830-C2201C50ADB8}" srcId="{EEDA679A-5E08-8F41-A0D4-3413563CB047}" destId="{79B4408A-9CFD-914A-A4D4-B073303B5E84}" srcOrd="0" destOrd="0" parTransId="{7A4C9653-70A7-EA44-A75C-390605ED2640}" sibTransId="{DF328D82-8417-C343-98DA-29DCA3ADE3D1}"/>
    <dgm:cxn modelId="{19F4FC28-3716-684C-BE77-F6CBD85661A7}" type="presOf" srcId="{00173E68-CCAF-9E4F-9E58-A1A384E65358}" destId="{B2295214-4563-E74D-B1B3-6CE017A25D8C}" srcOrd="0" destOrd="0" presId="urn:microsoft.com/office/officeart/2005/8/layout/hierarchy1"/>
    <dgm:cxn modelId="{019DC22C-9737-1843-93D2-CCFF5B215A6E}" type="presOf" srcId="{92C2A5F6-007D-3840-B4AD-686631C366F5}" destId="{61436FC7-FD07-704A-BA94-20BF511B744E}" srcOrd="0" destOrd="0" presId="urn:microsoft.com/office/officeart/2005/8/layout/hierarchy1"/>
    <dgm:cxn modelId="{3AC12830-6D3D-B04D-86CD-81AB02BA447D}" srcId="{79B4408A-9CFD-914A-A4D4-B073303B5E84}" destId="{705A0945-5B56-D145-A414-CB575BE254D3}" srcOrd="0" destOrd="0" parTransId="{92C2A5F6-007D-3840-B4AD-686631C366F5}" sibTransId="{69554FF9-5769-EB4A-9BF6-77C723E9ECBB}"/>
    <dgm:cxn modelId="{47FFEA44-AF9F-C444-8C63-4998F986F1FE}" type="presOf" srcId="{4A0FF81A-96DB-D14A-8CEC-7D50D05832C8}" destId="{E485793C-3E8C-FE48-8424-925B711C8AB6}" srcOrd="0" destOrd="0" presId="urn:microsoft.com/office/officeart/2005/8/layout/hierarchy1"/>
    <dgm:cxn modelId="{A8B09849-F5D2-F744-AF16-AC3E4238CFC5}" srcId="{11C03896-D3EF-434B-B39D-9E421415A02E}" destId="{EEDA679A-5E08-8F41-A0D4-3413563CB047}" srcOrd="0" destOrd="0" parTransId="{86CEB9EB-8EAA-9F4A-B635-A6424514FFC3}" sibTransId="{3BF65D62-516A-E44A-AE5A-95F34B0462E8}"/>
    <dgm:cxn modelId="{2209104A-1421-6643-8783-944B0B703F19}" type="presOf" srcId="{F739BB55-0848-2943-969D-CE1E3016C9BA}" destId="{7CF8D4A9-2AAA-654F-A621-508E04BE6C3A}" srcOrd="0" destOrd="0" presId="urn:microsoft.com/office/officeart/2005/8/layout/hierarchy1"/>
    <dgm:cxn modelId="{17E15858-FF72-3248-A87B-AB3F55CE2208}" type="presOf" srcId="{463DBC7F-0336-7846-8CAE-05F325C4CAB4}" destId="{DDBCC567-26EC-E049-AC0E-E045D7F8390D}" srcOrd="0" destOrd="0" presId="urn:microsoft.com/office/officeart/2005/8/layout/hierarchy1"/>
    <dgm:cxn modelId="{58BF4765-A252-A449-B2A2-9FC4C5957191}" srcId="{79B4408A-9CFD-914A-A4D4-B073303B5E84}" destId="{D96D4403-19F3-0340-B9A7-DA430E63E185}" srcOrd="2" destOrd="0" parTransId="{42DCB79A-CD42-4B45-BA8D-9D11D5D27312}" sibTransId="{47E96AA2-B730-D843-8398-FEF0692A023A}"/>
    <dgm:cxn modelId="{D35C5267-D817-1A42-A535-C5389A7C3372}" type="presOf" srcId="{647BE486-AB24-2147-ADC3-A1050AE85A38}" destId="{9A786AB5-1D79-9B48-A1D2-9FF8AA202926}" srcOrd="0" destOrd="0" presId="urn:microsoft.com/office/officeart/2005/8/layout/hierarchy1"/>
    <dgm:cxn modelId="{2ED2F86E-E97D-C849-8337-8B919A1E0C54}" type="presOf" srcId="{D24669D9-DBFA-8444-87D2-80FB91A475D2}" destId="{87B1C2A8-B5C9-174C-A38A-39CAF575C9C5}" srcOrd="0" destOrd="0" presId="urn:microsoft.com/office/officeart/2005/8/layout/hierarchy1"/>
    <dgm:cxn modelId="{652EC37F-FE60-D945-828F-D1F917DB4534}" srcId="{EEDA679A-5E08-8F41-A0D4-3413563CB047}" destId="{40193C34-9128-7748-9C4F-7C0CDD6E0EBA}" srcOrd="3" destOrd="0" parTransId="{6715C577-EC38-6248-AA08-37811A281744}" sibTransId="{1606D9A2-71CC-2641-8BDE-7A7266011EFA}"/>
    <dgm:cxn modelId="{6587E48B-70DC-3246-BD2C-CCF2689310A4}" type="presOf" srcId="{F6D16662-B168-4F47-BB2E-B1495A2E6871}" destId="{D227A6C0-A49F-9141-AAAF-B1786EDE3261}" srcOrd="0" destOrd="0" presId="urn:microsoft.com/office/officeart/2005/8/layout/hierarchy1"/>
    <dgm:cxn modelId="{2458519C-C347-EA4C-841A-1E5A93AD94B4}" type="presOf" srcId="{2E0956CA-9FE1-E946-BF5F-E01149625E42}" destId="{52B14B6A-F313-D74F-87D3-433828D28155}" srcOrd="0" destOrd="0" presId="urn:microsoft.com/office/officeart/2005/8/layout/hierarchy1"/>
    <dgm:cxn modelId="{2ED8E49C-8E9B-3843-ADC8-945271CCF46C}" srcId="{EEDA679A-5E08-8F41-A0D4-3413563CB047}" destId="{4A0FF81A-96DB-D14A-8CEC-7D50D05832C8}" srcOrd="1" destOrd="0" parTransId="{00173E68-CCAF-9E4F-9E58-A1A384E65358}" sibTransId="{E112FEAE-CC85-614C-B875-B3E93D0AA104}"/>
    <dgm:cxn modelId="{DD4F49A1-68FE-884C-A17B-C5DF0425C242}" type="presOf" srcId="{40193C34-9128-7748-9C4F-7C0CDD6E0EBA}" destId="{B124CDC9-5D81-4342-BA21-38D803659783}" srcOrd="0" destOrd="0" presId="urn:microsoft.com/office/officeart/2005/8/layout/hierarchy1"/>
    <dgm:cxn modelId="{0F7149A4-CD0A-3640-A792-A6DC39C722E0}" type="presOf" srcId="{5F15ABE6-724F-8444-A8C4-DAD178AC3519}" destId="{1FB57EFA-31F7-784A-9B64-558342914BCD}" srcOrd="0" destOrd="0" presId="urn:microsoft.com/office/officeart/2005/8/layout/hierarchy1"/>
    <dgm:cxn modelId="{674FD8AA-2CAA-7748-BA03-7CAA8F91D36A}" srcId="{EEDA679A-5E08-8F41-A0D4-3413563CB047}" destId="{8976A592-534E-C74C-B038-BA953D883385}" srcOrd="2" destOrd="0" parTransId="{463DBC7F-0336-7846-8CAE-05F325C4CAB4}" sibTransId="{78566481-7048-4843-8972-23D787B5A41A}"/>
    <dgm:cxn modelId="{52D292B8-C5E9-CA40-B7FB-9B20AC5DD71A}" srcId="{79B4408A-9CFD-914A-A4D4-B073303B5E84}" destId="{8BD8DE9E-478F-D246-AE5D-488EDB8B33A8}" srcOrd="1" destOrd="0" parTransId="{F739BB55-0848-2943-969D-CE1E3016C9BA}" sibTransId="{AA7A84C2-ED60-4F4B-B1C1-C4FB7A9E843D}"/>
    <dgm:cxn modelId="{91413DBB-281C-354B-A268-ED3AB7539CF4}" type="presOf" srcId="{42DCB79A-CD42-4B45-BA8D-9D11D5D27312}" destId="{27AE78B4-EA7C-B844-9108-9C8EBBDB001C}" srcOrd="0" destOrd="0" presId="urn:microsoft.com/office/officeart/2005/8/layout/hierarchy1"/>
    <dgm:cxn modelId="{3A2252BB-F32B-F148-B644-64ACBA5F13B2}" srcId="{40193C34-9128-7748-9C4F-7C0CDD6E0EBA}" destId="{647BE486-AB24-2147-ADC3-A1050AE85A38}" srcOrd="1" destOrd="0" parTransId="{6DA1A6BB-7243-9A49-8B40-9E03F1C76337}" sibTransId="{8E620210-B882-4447-882F-1720844131F4}"/>
    <dgm:cxn modelId="{2041B4BF-7787-F141-996D-FCBC8DFF0516}" type="presOf" srcId="{7A4C9653-70A7-EA44-A75C-390605ED2640}" destId="{5C662F56-47DD-AF41-B8CF-EB0EC2E5EF37}" srcOrd="0" destOrd="0" presId="urn:microsoft.com/office/officeart/2005/8/layout/hierarchy1"/>
    <dgm:cxn modelId="{B6C3D4C9-5E8F-F149-B359-1F312E8967FD}" type="presOf" srcId="{6DA1A6BB-7243-9A49-8B40-9E03F1C76337}" destId="{1FC1010B-C56A-6A44-B50D-7F50F4CC5F32}" srcOrd="0" destOrd="0" presId="urn:microsoft.com/office/officeart/2005/8/layout/hierarchy1"/>
    <dgm:cxn modelId="{2F10DBD6-B579-3645-A811-5295CF58B223}" type="presOf" srcId="{8976A592-534E-C74C-B038-BA953D883385}" destId="{6795534C-9EF9-6246-BECF-8FC383FE032A}" srcOrd="0" destOrd="0" presId="urn:microsoft.com/office/officeart/2005/8/layout/hierarchy1"/>
    <dgm:cxn modelId="{D7CD04E3-6D89-9A44-BAB6-4575AACD2FC5}" type="presOf" srcId="{705A0945-5B56-D145-A414-CB575BE254D3}" destId="{A263AD84-0A5F-4147-817E-21812C960A9C}" srcOrd="0" destOrd="0" presId="urn:microsoft.com/office/officeart/2005/8/layout/hierarchy1"/>
    <dgm:cxn modelId="{DF211EEA-D84C-7F40-81CF-1D5B7754213F}" type="presOf" srcId="{79B4408A-9CFD-914A-A4D4-B073303B5E84}" destId="{2FC78E7B-3CB7-D44A-AC72-9D51075D6A22}" srcOrd="0" destOrd="0" presId="urn:microsoft.com/office/officeart/2005/8/layout/hierarchy1"/>
    <dgm:cxn modelId="{E2A7BCEF-132D-9148-9B0A-C07E678E347E}" srcId="{40193C34-9128-7748-9C4F-7C0CDD6E0EBA}" destId="{F6D16662-B168-4F47-BB2E-B1495A2E6871}" srcOrd="0" destOrd="0" parTransId="{2E0956CA-9FE1-E946-BF5F-E01149625E42}" sibTransId="{53E9B883-D4D8-0146-A0E2-590BE0E6FE11}"/>
    <dgm:cxn modelId="{A316DAF0-2A7D-5143-9D56-352931BD6E68}" type="presOf" srcId="{EEDA679A-5E08-8F41-A0D4-3413563CB047}" destId="{BB466A70-B6C0-5145-A480-770746A627B3}" srcOrd="0" destOrd="0" presId="urn:microsoft.com/office/officeart/2005/8/layout/hierarchy1"/>
    <dgm:cxn modelId="{47ECFBF6-27D6-1F4D-979F-35B4E632AC20}" type="presOf" srcId="{11C03896-D3EF-434B-B39D-9E421415A02E}" destId="{6A7E78D9-7169-384E-A8C3-FAF4BB3DDA4A}" srcOrd="0" destOrd="0" presId="urn:microsoft.com/office/officeart/2005/8/layout/hierarchy1"/>
    <dgm:cxn modelId="{2C74A893-8400-494D-8166-939DC2888895}" type="presParOf" srcId="{6A7E78D9-7169-384E-A8C3-FAF4BB3DDA4A}" destId="{4113434A-C412-384D-A151-C78EB23E36F9}" srcOrd="0" destOrd="0" presId="urn:microsoft.com/office/officeart/2005/8/layout/hierarchy1"/>
    <dgm:cxn modelId="{692BDD2B-3FBC-8F47-AD1D-5687D571970E}" type="presParOf" srcId="{4113434A-C412-384D-A151-C78EB23E36F9}" destId="{396C415D-B813-2549-816C-EF9AFF900BF6}" srcOrd="0" destOrd="0" presId="urn:microsoft.com/office/officeart/2005/8/layout/hierarchy1"/>
    <dgm:cxn modelId="{A8D76F1B-CAE6-E14E-B4D7-17353BDA9C7C}" type="presParOf" srcId="{396C415D-B813-2549-816C-EF9AFF900BF6}" destId="{8B2F1DDF-0957-484E-861D-4C72DF7C01FB}" srcOrd="0" destOrd="0" presId="urn:microsoft.com/office/officeart/2005/8/layout/hierarchy1"/>
    <dgm:cxn modelId="{AC8209F0-27F1-A342-8AAE-492AE0E9490C}" type="presParOf" srcId="{396C415D-B813-2549-816C-EF9AFF900BF6}" destId="{BB466A70-B6C0-5145-A480-770746A627B3}" srcOrd="1" destOrd="0" presId="urn:microsoft.com/office/officeart/2005/8/layout/hierarchy1"/>
    <dgm:cxn modelId="{C9B84A31-7FD7-8145-B8BD-213BC5857047}" type="presParOf" srcId="{4113434A-C412-384D-A151-C78EB23E36F9}" destId="{A9434EA8-FDF0-A74A-9EB7-3D74E56624C8}" srcOrd="1" destOrd="0" presId="urn:microsoft.com/office/officeart/2005/8/layout/hierarchy1"/>
    <dgm:cxn modelId="{0AE3B92F-2254-DE4C-A1B7-9F7E7926023A}" type="presParOf" srcId="{A9434EA8-FDF0-A74A-9EB7-3D74E56624C8}" destId="{5C662F56-47DD-AF41-B8CF-EB0EC2E5EF37}" srcOrd="0" destOrd="0" presId="urn:microsoft.com/office/officeart/2005/8/layout/hierarchy1"/>
    <dgm:cxn modelId="{ADD0F15C-3809-D64B-96DF-3F25708E36DA}" type="presParOf" srcId="{A9434EA8-FDF0-A74A-9EB7-3D74E56624C8}" destId="{CBFF1A1D-31BB-EC4D-8DA5-82C340F68397}" srcOrd="1" destOrd="0" presId="urn:microsoft.com/office/officeart/2005/8/layout/hierarchy1"/>
    <dgm:cxn modelId="{51B69BF6-7773-2F42-B66F-FBA631A6E590}" type="presParOf" srcId="{CBFF1A1D-31BB-EC4D-8DA5-82C340F68397}" destId="{73FBFB02-A2AD-7247-96C9-CD8A10BDA1E4}" srcOrd="0" destOrd="0" presId="urn:microsoft.com/office/officeart/2005/8/layout/hierarchy1"/>
    <dgm:cxn modelId="{5ECF44D9-D206-AF4C-90CA-2ED7BC8EACC5}" type="presParOf" srcId="{73FBFB02-A2AD-7247-96C9-CD8A10BDA1E4}" destId="{FCCDE6B7-C55E-A94F-AB7C-DE3F77CCD80D}" srcOrd="0" destOrd="0" presId="urn:microsoft.com/office/officeart/2005/8/layout/hierarchy1"/>
    <dgm:cxn modelId="{3094D00F-5909-2B42-BF20-2431C16AF7ED}" type="presParOf" srcId="{73FBFB02-A2AD-7247-96C9-CD8A10BDA1E4}" destId="{2FC78E7B-3CB7-D44A-AC72-9D51075D6A22}" srcOrd="1" destOrd="0" presId="urn:microsoft.com/office/officeart/2005/8/layout/hierarchy1"/>
    <dgm:cxn modelId="{214A4DBD-29E6-0946-906D-5DA953967C06}" type="presParOf" srcId="{CBFF1A1D-31BB-EC4D-8DA5-82C340F68397}" destId="{E28A1037-15E5-544A-84B4-D94497338045}" srcOrd="1" destOrd="0" presId="urn:microsoft.com/office/officeart/2005/8/layout/hierarchy1"/>
    <dgm:cxn modelId="{CA03295C-5862-4742-8329-B5128072C15C}" type="presParOf" srcId="{E28A1037-15E5-544A-84B4-D94497338045}" destId="{61436FC7-FD07-704A-BA94-20BF511B744E}" srcOrd="0" destOrd="0" presId="urn:microsoft.com/office/officeart/2005/8/layout/hierarchy1"/>
    <dgm:cxn modelId="{C791BDF4-04EC-DB4B-89AA-4037D2300733}" type="presParOf" srcId="{E28A1037-15E5-544A-84B4-D94497338045}" destId="{524DC971-567A-2E47-9690-BE6D3F9156D6}" srcOrd="1" destOrd="0" presId="urn:microsoft.com/office/officeart/2005/8/layout/hierarchy1"/>
    <dgm:cxn modelId="{0CC08F9C-5B8B-0045-AB0B-9B2DAC5E2A51}" type="presParOf" srcId="{524DC971-567A-2E47-9690-BE6D3F9156D6}" destId="{E45EA803-0FB3-444A-95A9-BC80E6425A9B}" srcOrd="0" destOrd="0" presId="urn:microsoft.com/office/officeart/2005/8/layout/hierarchy1"/>
    <dgm:cxn modelId="{C4F72EAD-BA18-A340-B959-193C2AEDFEAE}" type="presParOf" srcId="{E45EA803-0FB3-444A-95A9-BC80E6425A9B}" destId="{651EDA2A-BFAD-B74B-94A9-FE7746049FF9}" srcOrd="0" destOrd="0" presId="urn:microsoft.com/office/officeart/2005/8/layout/hierarchy1"/>
    <dgm:cxn modelId="{9540DAE8-8D53-3F4B-91DF-DAE233F18B24}" type="presParOf" srcId="{E45EA803-0FB3-444A-95A9-BC80E6425A9B}" destId="{A263AD84-0A5F-4147-817E-21812C960A9C}" srcOrd="1" destOrd="0" presId="urn:microsoft.com/office/officeart/2005/8/layout/hierarchy1"/>
    <dgm:cxn modelId="{97A697F4-01CA-4F4A-9F12-B609E32CC1B6}" type="presParOf" srcId="{524DC971-567A-2E47-9690-BE6D3F9156D6}" destId="{553711FA-6AFC-3E45-8618-CD8B388064A4}" srcOrd="1" destOrd="0" presId="urn:microsoft.com/office/officeart/2005/8/layout/hierarchy1"/>
    <dgm:cxn modelId="{5F86006B-FD84-D041-B2C7-AF0E561C7286}" type="presParOf" srcId="{E28A1037-15E5-544A-84B4-D94497338045}" destId="{7CF8D4A9-2AAA-654F-A621-508E04BE6C3A}" srcOrd="2" destOrd="0" presId="urn:microsoft.com/office/officeart/2005/8/layout/hierarchy1"/>
    <dgm:cxn modelId="{EAE2918E-59F9-B04E-B254-71EBA47065CB}" type="presParOf" srcId="{E28A1037-15E5-544A-84B4-D94497338045}" destId="{6590DDD1-2123-8041-AB36-A6B0568C38B0}" srcOrd="3" destOrd="0" presId="urn:microsoft.com/office/officeart/2005/8/layout/hierarchy1"/>
    <dgm:cxn modelId="{721096DE-3078-534D-934B-DAE6D27A7FD7}" type="presParOf" srcId="{6590DDD1-2123-8041-AB36-A6B0568C38B0}" destId="{B75FFB88-BBC7-C641-BE02-534BBF2D2723}" srcOrd="0" destOrd="0" presId="urn:microsoft.com/office/officeart/2005/8/layout/hierarchy1"/>
    <dgm:cxn modelId="{5E49814F-0AEF-6B4E-B135-60856FB11965}" type="presParOf" srcId="{B75FFB88-BBC7-C641-BE02-534BBF2D2723}" destId="{7184B8C5-E835-4643-BF10-EA9BD9D53985}" srcOrd="0" destOrd="0" presId="urn:microsoft.com/office/officeart/2005/8/layout/hierarchy1"/>
    <dgm:cxn modelId="{FF223780-EB71-BE49-8856-A6641A107B4C}" type="presParOf" srcId="{B75FFB88-BBC7-C641-BE02-534BBF2D2723}" destId="{8B664845-73B8-6240-8F14-07F8DB2094B6}" srcOrd="1" destOrd="0" presId="urn:microsoft.com/office/officeart/2005/8/layout/hierarchy1"/>
    <dgm:cxn modelId="{0588326B-C88B-494D-BCC3-EC71031D299B}" type="presParOf" srcId="{6590DDD1-2123-8041-AB36-A6B0568C38B0}" destId="{9B65C4F4-FFDA-1240-9306-5F517112465A}" srcOrd="1" destOrd="0" presId="urn:microsoft.com/office/officeart/2005/8/layout/hierarchy1"/>
    <dgm:cxn modelId="{5664C9BE-AFB9-6241-9791-329FDF050DCD}" type="presParOf" srcId="{E28A1037-15E5-544A-84B4-D94497338045}" destId="{27AE78B4-EA7C-B844-9108-9C8EBBDB001C}" srcOrd="4" destOrd="0" presId="urn:microsoft.com/office/officeart/2005/8/layout/hierarchy1"/>
    <dgm:cxn modelId="{269CB1FD-A8DC-1248-8D93-C1BCF657FF1F}" type="presParOf" srcId="{E28A1037-15E5-544A-84B4-D94497338045}" destId="{7156D891-2365-4840-8E31-5C326967B911}" srcOrd="5" destOrd="0" presId="urn:microsoft.com/office/officeart/2005/8/layout/hierarchy1"/>
    <dgm:cxn modelId="{B94C55C0-B4AD-9E47-A7C6-2BD1C75DADCF}" type="presParOf" srcId="{7156D891-2365-4840-8E31-5C326967B911}" destId="{13AADD88-8AF7-E04B-AA38-71C2A5EFF410}" srcOrd="0" destOrd="0" presId="urn:microsoft.com/office/officeart/2005/8/layout/hierarchy1"/>
    <dgm:cxn modelId="{1320BA22-45AB-EC47-8E1F-EBB52572A393}" type="presParOf" srcId="{13AADD88-8AF7-E04B-AA38-71C2A5EFF410}" destId="{A9FEFE84-EFD2-F744-9634-CDB9717F450C}" srcOrd="0" destOrd="0" presId="urn:microsoft.com/office/officeart/2005/8/layout/hierarchy1"/>
    <dgm:cxn modelId="{0C18AACE-682F-E840-9E43-F8DC9EDC2AEE}" type="presParOf" srcId="{13AADD88-8AF7-E04B-AA38-71C2A5EFF410}" destId="{75AC7642-C36D-E148-A1AF-9A145922CF97}" srcOrd="1" destOrd="0" presId="urn:microsoft.com/office/officeart/2005/8/layout/hierarchy1"/>
    <dgm:cxn modelId="{8D102AFD-501F-BD47-8B52-572E1E0E4E81}" type="presParOf" srcId="{7156D891-2365-4840-8E31-5C326967B911}" destId="{155D7B81-B1F5-6841-ABDF-1D37F9F29F66}" srcOrd="1" destOrd="0" presId="urn:microsoft.com/office/officeart/2005/8/layout/hierarchy1"/>
    <dgm:cxn modelId="{AB300608-A4CB-A641-A785-CD5184B149BF}" type="presParOf" srcId="{E28A1037-15E5-544A-84B4-D94497338045}" destId="{1FB57EFA-31F7-784A-9B64-558342914BCD}" srcOrd="6" destOrd="0" presId="urn:microsoft.com/office/officeart/2005/8/layout/hierarchy1"/>
    <dgm:cxn modelId="{980E5DF8-3D3A-5F4F-B671-0FB5474DC699}" type="presParOf" srcId="{E28A1037-15E5-544A-84B4-D94497338045}" destId="{D003AD97-1E5B-D640-8271-D4D9D920FA0C}" srcOrd="7" destOrd="0" presId="urn:microsoft.com/office/officeart/2005/8/layout/hierarchy1"/>
    <dgm:cxn modelId="{364247A3-D8F9-EA4F-A385-4964B16EEA86}" type="presParOf" srcId="{D003AD97-1E5B-D640-8271-D4D9D920FA0C}" destId="{7CBCA8B2-CE89-7540-B964-5C45836E1857}" srcOrd="0" destOrd="0" presId="urn:microsoft.com/office/officeart/2005/8/layout/hierarchy1"/>
    <dgm:cxn modelId="{C6DD5010-4C8D-5741-93C4-A452AE6756A6}" type="presParOf" srcId="{7CBCA8B2-CE89-7540-B964-5C45836E1857}" destId="{B407D43D-A9D1-CB41-B28E-6916B347DA8C}" srcOrd="0" destOrd="0" presId="urn:microsoft.com/office/officeart/2005/8/layout/hierarchy1"/>
    <dgm:cxn modelId="{B94735AF-F6FE-A64F-9871-590B0C4DF6C3}" type="presParOf" srcId="{7CBCA8B2-CE89-7540-B964-5C45836E1857}" destId="{87B1C2A8-B5C9-174C-A38A-39CAF575C9C5}" srcOrd="1" destOrd="0" presId="urn:microsoft.com/office/officeart/2005/8/layout/hierarchy1"/>
    <dgm:cxn modelId="{B57E5F8A-8494-1B42-A050-CCE5FFF88609}" type="presParOf" srcId="{D003AD97-1E5B-D640-8271-D4D9D920FA0C}" destId="{70F166F1-DE56-6A48-A170-3B21601951BC}" srcOrd="1" destOrd="0" presId="urn:microsoft.com/office/officeart/2005/8/layout/hierarchy1"/>
    <dgm:cxn modelId="{C97EFD4E-7D4C-C14E-8C11-3693E936621C}" type="presParOf" srcId="{A9434EA8-FDF0-A74A-9EB7-3D74E56624C8}" destId="{B2295214-4563-E74D-B1B3-6CE017A25D8C}" srcOrd="2" destOrd="0" presId="urn:microsoft.com/office/officeart/2005/8/layout/hierarchy1"/>
    <dgm:cxn modelId="{4093FB34-7A02-4B4C-B67C-959347518C93}" type="presParOf" srcId="{A9434EA8-FDF0-A74A-9EB7-3D74E56624C8}" destId="{B0526020-22CF-0342-91BC-4822AF5DD925}" srcOrd="3" destOrd="0" presId="urn:microsoft.com/office/officeart/2005/8/layout/hierarchy1"/>
    <dgm:cxn modelId="{6BCFEBF0-53F9-3C43-B75D-A5B37BBF9085}" type="presParOf" srcId="{B0526020-22CF-0342-91BC-4822AF5DD925}" destId="{A3C36E9F-D0EA-504F-84F2-203815E4B8CD}" srcOrd="0" destOrd="0" presId="urn:microsoft.com/office/officeart/2005/8/layout/hierarchy1"/>
    <dgm:cxn modelId="{A76E50A1-9A30-EA40-ACE5-D6AF3669694E}" type="presParOf" srcId="{A3C36E9F-D0EA-504F-84F2-203815E4B8CD}" destId="{74462526-6C4C-4A49-85CF-4D257E8C9E8C}" srcOrd="0" destOrd="0" presId="urn:microsoft.com/office/officeart/2005/8/layout/hierarchy1"/>
    <dgm:cxn modelId="{B6B31A91-307A-1B42-8030-08D83B776ADD}" type="presParOf" srcId="{A3C36E9F-D0EA-504F-84F2-203815E4B8CD}" destId="{E485793C-3E8C-FE48-8424-925B711C8AB6}" srcOrd="1" destOrd="0" presId="urn:microsoft.com/office/officeart/2005/8/layout/hierarchy1"/>
    <dgm:cxn modelId="{AF5277BF-B875-0D47-818E-D0F4008EC9F8}" type="presParOf" srcId="{B0526020-22CF-0342-91BC-4822AF5DD925}" destId="{E300C0DF-7AC7-C041-A22B-1557B9640D00}" srcOrd="1" destOrd="0" presId="urn:microsoft.com/office/officeart/2005/8/layout/hierarchy1"/>
    <dgm:cxn modelId="{5C3A3B92-B7FE-A448-885F-42E56103B17F}" type="presParOf" srcId="{A9434EA8-FDF0-A74A-9EB7-3D74E56624C8}" destId="{DDBCC567-26EC-E049-AC0E-E045D7F8390D}" srcOrd="4" destOrd="0" presId="urn:microsoft.com/office/officeart/2005/8/layout/hierarchy1"/>
    <dgm:cxn modelId="{76B137A6-BBF1-D54E-92D1-603E454A124D}" type="presParOf" srcId="{A9434EA8-FDF0-A74A-9EB7-3D74E56624C8}" destId="{03A6F454-3A1F-1344-BE95-5CD4C1996E47}" srcOrd="5" destOrd="0" presId="urn:microsoft.com/office/officeart/2005/8/layout/hierarchy1"/>
    <dgm:cxn modelId="{26E105CF-3DC0-7643-A4CD-438E065B6B2B}" type="presParOf" srcId="{03A6F454-3A1F-1344-BE95-5CD4C1996E47}" destId="{4353E0C5-48FB-2648-B045-8838FA277213}" srcOrd="0" destOrd="0" presId="urn:microsoft.com/office/officeart/2005/8/layout/hierarchy1"/>
    <dgm:cxn modelId="{3BA4A686-56D5-A748-B88B-55452705409A}" type="presParOf" srcId="{4353E0C5-48FB-2648-B045-8838FA277213}" destId="{AD65F02F-B3A2-8B49-BABE-E701A6311224}" srcOrd="0" destOrd="0" presId="urn:microsoft.com/office/officeart/2005/8/layout/hierarchy1"/>
    <dgm:cxn modelId="{BC8A6B33-AA6F-134A-AF7F-9E997053E97A}" type="presParOf" srcId="{4353E0C5-48FB-2648-B045-8838FA277213}" destId="{6795534C-9EF9-6246-BECF-8FC383FE032A}" srcOrd="1" destOrd="0" presId="urn:microsoft.com/office/officeart/2005/8/layout/hierarchy1"/>
    <dgm:cxn modelId="{02A77C58-EFB4-2742-842E-620AE988B0E8}" type="presParOf" srcId="{03A6F454-3A1F-1344-BE95-5CD4C1996E47}" destId="{69BCA482-E809-814B-923F-68995C66E06F}" srcOrd="1" destOrd="0" presId="urn:microsoft.com/office/officeart/2005/8/layout/hierarchy1"/>
    <dgm:cxn modelId="{D3CB2CB0-0397-AE4F-8A83-8077F07AF084}" type="presParOf" srcId="{A9434EA8-FDF0-A74A-9EB7-3D74E56624C8}" destId="{595797D4-F153-F044-8EF3-F629B4E6E7CA}" srcOrd="6" destOrd="0" presId="urn:microsoft.com/office/officeart/2005/8/layout/hierarchy1"/>
    <dgm:cxn modelId="{F4194490-D28F-154C-A0A6-668FE1652151}" type="presParOf" srcId="{A9434EA8-FDF0-A74A-9EB7-3D74E56624C8}" destId="{625B58DD-DCDE-9449-8556-F64AE2B1545D}" srcOrd="7" destOrd="0" presId="urn:microsoft.com/office/officeart/2005/8/layout/hierarchy1"/>
    <dgm:cxn modelId="{D3BE3839-9B95-8F40-94E8-53E4B4C88CFF}" type="presParOf" srcId="{625B58DD-DCDE-9449-8556-F64AE2B1545D}" destId="{B60DEC95-2F8B-4D4E-9EAE-04759ADF6BF3}" srcOrd="0" destOrd="0" presId="urn:microsoft.com/office/officeart/2005/8/layout/hierarchy1"/>
    <dgm:cxn modelId="{3D6772CE-827B-A342-B408-34631325F672}" type="presParOf" srcId="{B60DEC95-2F8B-4D4E-9EAE-04759ADF6BF3}" destId="{3999FCCE-B5EE-DD47-9730-D22F4116FA59}" srcOrd="0" destOrd="0" presId="urn:microsoft.com/office/officeart/2005/8/layout/hierarchy1"/>
    <dgm:cxn modelId="{3E5BF65C-F0F8-8942-9128-AD918B618F9A}" type="presParOf" srcId="{B60DEC95-2F8B-4D4E-9EAE-04759ADF6BF3}" destId="{B124CDC9-5D81-4342-BA21-38D803659783}" srcOrd="1" destOrd="0" presId="urn:microsoft.com/office/officeart/2005/8/layout/hierarchy1"/>
    <dgm:cxn modelId="{8C38BBD0-BE28-0D4D-BAA9-A78E9CC99BAA}" type="presParOf" srcId="{625B58DD-DCDE-9449-8556-F64AE2B1545D}" destId="{D7E4E862-7D84-C941-A3F0-7CC0CF4782B1}" srcOrd="1" destOrd="0" presId="urn:microsoft.com/office/officeart/2005/8/layout/hierarchy1"/>
    <dgm:cxn modelId="{B2EBB2E7-84E1-9244-9A21-6DCD966725FD}" type="presParOf" srcId="{D7E4E862-7D84-C941-A3F0-7CC0CF4782B1}" destId="{52B14B6A-F313-D74F-87D3-433828D28155}" srcOrd="0" destOrd="0" presId="urn:microsoft.com/office/officeart/2005/8/layout/hierarchy1"/>
    <dgm:cxn modelId="{E484D8CE-70F2-1743-9BA9-6D5F5EDC9951}" type="presParOf" srcId="{D7E4E862-7D84-C941-A3F0-7CC0CF4782B1}" destId="{6A966388-98D9-A54F-8DFC-12102477F98D}" srcOrd="1" destOrd="0" presId="urn:microsoft.com/office/officeart/2005/8/layout/hierarchy1"/>
    <dgm:cxn modelId="{FB88DDF9-A99B-CE45-9915-5CC770767E63}" type="presParOf" srcId="{6A966388-98D9-A54F-8DFC-12102477F98D}" destId="{625AE95D-EB9D-7A41-B12E-8D9ABDD411DC}" srcOrd="0" destOrd="0" presId="urn:microsoft.com/office/officeart/2005/8/layout/hierarchy1"/>
    <dgm:cxn modelId="{18793638-3F22-C348-BED6-A36D11A8FF91}" type="presParOf" srcId="{625AE95D-EB9D-7A41-B12E-8D9ABDD411DC}" destId="{9EF4B2A5-65D7-C745-9A40-EF2405BEE0A8}" srcOrd="0" destOrd="0" presId="urn:microsoft.com/office/officeart/2005/8/layout/hierarchy1"/>
    <dgm:cxn modelId="{B0D6EB64-F2D6-E54D-980E-75BE07A34841}" type="presParOf" srcId="{625AE95D-EB9D-7A41-B12E-8D9ABDD411DC}" destId="{D227A6C0-A49F-9141-AAAF-B1786EDE3261}" srcOrd="1" destOrd="0" presId="urn:microsoft.com/office/officeart/2005/8/layout/hierarchy1"/>
    <dgm:cxn modelId="{FEC86E60-5ECD-DE4C-88F4-CDF06596A2BF}" type="presParOf" srcId="{6A966388-98D9-A54F-8DFC-12102477F98D}" destId="{EDA2D592-801E-0B41-BC6E-50D0E2F639AF}" srcOrd="1" destOrd="0" presId="urn:microsoft.com/office/officeart/2005/8/layout/hierarchy1"/>
    <dgm:cxn modelId="{4308D972-5EA7-4C44-BC4A-0424216F0FCB}" type="presParOf" srcId="{D7E4E862-7D84-C941-A3F0-7CC0CF4782B1}" destId="{1FC1010B-C56A-6A44-B50D-7F50F4CC5F32}" srcOrd="2" destOrd="0" presId="urn:microsoft.com/office/officeart/2005/8/layout/hierarchy1"/>
    <dgm:cxn modelId="{D187D276-55D6-8A47-90AD-D6F73CE96EFD}" type="presParOf" srcId="{D7E4E862-7D84-C941-A3F0-7CC0CF4782B1}" destId="{456A1B44-86B1-1C41-9F7C-88B0F1F04A9C}" srcOrd="3" destOrd="0" presId="urn:microsoft.com/office/officeart/2005/8/layout/hierarchy1"/>
    <dgm:cxn modelId="{F1EC49D9-2235-074B-9197-79C979DA63E0}" type="presParOf" srcId="{456A1B44-86B1-1C41-9F7C-88B0F1F04A9C}" destId="{A3BE7C50-34FC-8443-9542-B79420644F49}" srcOrd="0" destOrd="0" presId="urn:microsoft.com/office/officeart/2005/8/layout/hierarchy1"/>
    <dgm:cxn modelId="{2B37744A-2F0C-F74A-B0C3-28A7267019C5}" type="presParOf" srcId="{A3BE7C50-34FC-8443-9542-B79420644F49}" destId="{55BCD457-4EFC-BA45-AC5B-5755D42E9C1E}" srcOrd="0" destOrd="0" presId="urn:microsoft.com/office/officeart/2005/8/layout/hierarchy1"/>
    <dgm:cxn modelId="{4431A1BB-FE23-3A4E-A0BD-48D30005317F}" type="presParOf" srcId="{A3BE7C50-34FC-8443-9542-B79420644F49}" destId="{9A786AB5-1D79-9B48-A1D2-9FF8AA202926}" srcOrd="1" destOrd="0" presId="urn:microsoft.com/office/officeart/2005/8/layout/hierarchy1"/>
    <dgm:cxn modelId="{C0CB75EB-C4AF-B244-BB21-6CAE5D1630D1}" type="presParOf" srcId="{456A1B44-86B1-1C41-9F7C-88B0F1F04A9C}" destId="{CD62564E-0A60-8A41-B43B-0827888F875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2D75EEA-E364-F341-989A-71E9E745AD85}" type="doc">
      <dgm:prSet loTypeId="urn:microsoft.com/office/officeart/2005/8/layout/hierarchy3" loCatId="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3F68087-E0C5-8045-8ECA-0C3CC6300555}">
      <dgm:prSet phldrT="[Text]" custT="1"/>
      <dgm:spPr/>
      <dgm:t>
        <a:bodyPr/>
        <a:lstStyle/>
        <a:p>
          <a:r>
            <a:rPr lang="en-US" sz="1600" b="1" i="0" dirty="0" err="1">
              <a:latin typeface="Calibri Regular"/>
              <a:cs typeface="Comic Sans MS"/>
            </a:rPr>
            <a:t>Dydrogesterone</a:t>
          </a:r>
          <a:r>
            <a:rPr lang="en-US" sz="1600" b="1" i="0" dirty="0">
              <a:latin typeface="Calibri Regular"/>
              <a:cs typeface="Comic Sans MS"/>
            </a:rPr>
            <a:t> </a:t>
          </a:r>
        </a:p>
        <a:p>
          <a:r>
            <a:rPr lang="en-US" sz="1600" b="1" i="0" dirty="0">
              <a:latin typeface="Calibri Regular"/>
              <a:ea typeface="Comic Sans MS" charset="0"/>
              <a:cs typeface="Comic Sans MS" charset="0"/>
            </a:rPr>
            <a:t>10</a:t>
          </a:r>
          <a:r>
            <a:rPr lang="en-US" sz="1600" b="1" i="0" baseline="0" dirty="0">
              <a:latin typeface="Calibri Regular"/>
              <a:ea typeface="Comic Sans MS" charset="0"/>
              <a:cs typeface="Comic Sans MS" charset="0"/>
            </a:rPr>
            <a:t> mg twice a </a:t>
          </a:r>
          <a:r>
            <a:rPr lang="en-US" sz="1600" b="1" i="0" dirty="0">
              <a:latin typeface="Calibri Regular"/>
              <a:ea typeface="Comic Sans MS" charset="0"/>
              <a:cs typeface="Comic Sans MS" charset="0"/>
            </a:rPr>
            <a:t>day</a:t>
          </a:r>
        </a:p>
      </dgm:t>
    </dgm:pt>
    <dgm:pt modelId="{052D4D1F-9335-6B45-AA23-F25DD29CC8A9}" type="parTrans" cxnId="{30DB10AD-F072-3445-A99E-C001A93508B2}">
      <dgm:prSet/>
      <dgm:spPr/>
      <dgm:t>
        <a:bodyPr/>
        <a:lstStyle/>
        <a:p>
          <a:endParaRPr lang="en-US"/>
        </a:p>
      </dgm:t>
    </dgm:pt>
    <dgm:pt modelId="{6F72D604-B9CE-EB4E-94EE-0FA0342C5000}" type="sibTrans" cxnId="{30DB10AD-F072-3445-A99E-C001A93508B2}">
      <dgm:prSet/>
      <dgm:spPr/>
      <dgm:t>
        <a:bodyPr/>
        <a:lstStyle/>
        <a:p>
          <a:endParaRPr lang="en-US"/>
        </a:p>
      </dgm:t>
    </dgm:pt>
    <dgm:pt modelId="{2F57FF6F-46A3-564F-89D8-AB673388C73A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i="0" dirty="0">
              <a:latin typeface="Calibri Regular"/>
              <a:ea typeface="Comic Sans MS" charset="0"/>
              <a:cs typeface="Comic Sans MS" charset="0"/>
            </a:rPr>
            <a:t>Micronized P4 600 - 800 mg Per</a:t>
          </a:r>
          <a:r>
            <a:rPr lang="en-US" sz="1600" b="1" i="0" baseline="0" dirty="0">
              <a:latin typeface="Calibri Regular"/>
              <a:ea typeface="Comic Sans MS" charset="0"/>
              <a:cs typeface="Comic Sans MS" charset="0"/>
            </a:rPr>
            <a:t> </a:t>
          </a:r>
          <a:r>
            <a:rPr lang="en-US" sz="1600" b="1" i="0" dirty="0">
              <a:latin typeface="Calibri Regular"/>
              <a:ea typeface="Comic Sans MS" charset="0"/>
              <a:cs typeface="Comic Sans MS" charset="0"/>
            </a:rPr>
            <a:t>day in divided doses  </a:t>
          </a:r>
        </a:p>
      </dgm:t>
    </dgm:pt>
    <dgm:pt modelId="{619A588B-31B5-0043-ABFB-4BE913BA5A99}" type="parTrans" cxnId="{DBB81BDC-4AFF-3C45-AECC-03DFEA4065D6}">
      <dgm:prSet/>
      <dgm:spPr/>
      <dgm:t>
        <a:bodyPr/>
        <a:lstStyle/>
        <a:p>
          <a:endParaRPr lang="en-US"/>
        </a:p>
      </dgm:t>
    </dgm:pt>
    <dgm:pt modelId="{A6F6B305-5BA3-6147-A070-6989C8D93974}" type="sibTrans" cxnId="{DBB81BDC-4AFF-3C45-AECC-03DFEA4065D6}">
      <dgm:prSet/>
      <dgm:spPr/>
      <dgm:t>
        <a:bodyPr/>
        <a:lstStyle/>
        <a:p>
          <a:endParaRPr lang="en-US"/>
        </a:p>
      </dgm:t>
    </dgm:pt>
    <dgm:pt modelId="{4C66376D-207D-934C-9D8F-36D3780E158D}">
      <dgm:prSet phldrT="[Text]" custT="1"/>
      <dgm:spPr/>
      <dgm:t>
        <a:bodyPr/>
        <a:lstStyle/>
        <a:p>
          <a:r>
            <a:rPr lang="en-US" sz="1600" b="1" i="0" dirty="0">
              <a:latin typeface="Calibri Regular"/>
              <a:ea typeface="Comic Sans MS" charset="0"/>
              <a:cs typeface="Comic Sans MS" charset="0"/>
            </a:rPr>
            <a:t>P4 gel 8%</a:t>
          </a:r>
        </a:p>
        <a:p>
          <a:r>
            <a:rPr lang="en-US" sz="1600" b="1" i="0" dirty="0">
              <a:latin typeface="Calibri Regular"/>
              <a:ea typeface="Comic Sans MS" charset="0"/>
              <a:cs typeface="Comic Sans MS" charset="0"/>
            </a:rPr>
            <a:t>90 mg once/day</a:t>
          </a:r>
          <a:endParaRPr lang="en-US" sz="1800" b="1" i="0" dirty="0">
            <a:latin typeface="Calibri Regular"/>
            <a:ea typeface="Comic Sans MS" charset="0"/>
            <a:cs typeface="Comic Sans MS" charset="0"/>
          </a:endParaRPr>
        </a:p>
      </dgm:t>
    </dgm:pt>
    <dgm:pt modelId="{74F2AEC3-276F-7644-87E1-20BE3AE2A912}" type="parTrans" cxnId="{8FDF38C6-72D1-7E45-9BB7-3B349B3D8730}">
      <dgm:prSet/>
      <dgm:spPr/>
      <dgm:t>
        <a:bodyPr/>
        <a:lstStyle/>
        <a:p>
          <a:endParaRPr lang="en-US"/>
        </a:p>
      </dgm:t>
    </dgm:pt>
    <dgm:pt modelId="{8B97F3FA-C726-4E47-A4FF-B8F9300A9538}" type="sibTrans" cxnId="{8FDF38C6-72D1-7E45-9BB7-3B349B3D8730}">
      <dgm:prSet/>
      <dgm:spPr/>
      <dgm:t>
        <a:bodyPr/>
        <a:lstStyle/>
        <a:p>
          <a:endParaRPr lang="en-US"/>
        </a:p>
      </dgm:t>
    </dgm:pt>
    <dgm:pt modelId="{6CC22314-E4FA-6745-9CC4-ACFF67B9ADFF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i="0" dirty="0">
              <a:latin typeface="Calibri Regular"/>
              <a:ea typeface="Comic Sans MS" charset="0"/>
              <a:cs typeface="Comic Sans MS" charset="0"/>
            </a:rPr>
            <a:t>Micronized P4 800 mg Per</a:t>
          </a:r>
          <a:r>
            <a:rPr lang="en-US" sz="1600" b="1" i="0" baseline="0" dirty="0">
              <a:latin typeface="Calibri Regular"/>
              <a:ea typeface="Comic Sans MS" charset="0"/>
              <a:cs typeface="Comic Sans MS" charset="0"/>
            </a:rPr>
            <a:t> </a:t>
          </a:r>
          <a:r>
            <a:rPr lang="en-US" sz="1600" b="1" i="0" dirty="0">
              <a:latin typeface="Calibri Regular"/>
              <a:ea typeface="Comic Sans MS" charset="0"/>
              <a:cs typeface="Comic Sans MS" charset="0"/>
            </a:rPr>
            <a:t>day in divided doses  </a:t>
          </a:r>
        </a:p>
      </dgm:t>
    </dgm:pt>
    <dgm:pt modelId="{5D0B70A2-FFB5-B545-A9FE-47E54D3C22D5}" type="sibTrans" cxnId="{FFB99B58-4CCD-C848-B272-0F0BB68BFFF0}">
      <dgm:prSet/>
      <dgm:spPr/>
      <dgm:t>
        <a:bodyPr/>
        <a:lstStyle/>
        <a:p>
          <a:endParaRPr lang="en-US"/>
        </a:p>
      </dgm:t>
    </dgm:pt>
    <dgm:pt modelId="{86752AAA-8809-924C-B685-ACCD54D0E782}" type="parTrans" cxnId="{FFB99B58-4CCD-C848-B272-0F0BB68BFFF0}">
      <dgm:prSet/>
      <dgm:spPr/>
      <dgm:t>
        <a:bodyPr/>
        <a:lstStyle/>
        <a:p>
          <a:endParaRPr lang="en-US"/>
        </a:p>
      </dgm:t>
    </dgm:pt>
    <dgm:pt modelId="{70E14B43-C506-E246-96BA-BBC517DB32BA}" type="pres">
      <dgm:prSet presAssocID="{F2D75EEA-E364-F341-989A-71E9E745AD8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F55C386-3883-2B48-939D-53FDAC2EFEC2}" type="pres">
      <dgm:prSet presAssocID="{6CC22314-E4FA-6745-9CC4-ACFF67B9ADFF}" presName="root" presStyleCnt="0"/>
      <dgm:spPr/>
    </dgm:pt>
    <dgm:pt modelId="{50926368-44C6-F144-A97E-5A998A28230B}" type="pres">
      <dgm:prSet presAssocID="{6CC22314-E4FA-6745-9CC4-ACFF67B9ADFF}" presName="rootComposite" presStyleCnt="0"/>
      <dgm:spPr/>
    </dgm:pt>
    <dgm:pt modelId="{CDBC6396-4232-6D48-87FA-1E6F9D29770B}" type="pres">
      <dgm:prSet presAssocID="{6CC22314-E4FA-6745-9CC4-ACFF67B9ADFF}" presName="rootText" presStyleLbl="node1" presStyleIdx="0" presStyleCnt="2" custScaleY="146763" custLinFactNeighborX="-22376" custLinFactNeighborY="-27014"/>
      <dgm:spPr/>
    </dgm:pt>
    <dgm:pt modelId="{4318C0E2-E52B-E64D-B18E-7D7B2AE75D18}" type="pres">
      <dgm:prSet presAssocID="{6CC22314-E4FA-6745-9CC4-ACFF67B9ADFF}" presName="rootConnector" presStyleLbl="node1" presStyleIdx="0" presStyleCnt="2"/>
      <dgm:spPr/>
    </dgm:pt>
    <dgm:pt modelId="{F7F00CCA-0B66-834A-818A-8A5F14613B7D}" type="pres">
      <dgm:prSet presAssocID="{6CC22314-E4FA-6745-9CC4-ACFF67B9ADFF}" presName="childShape" presStyleCnt="0"/>
      <dgm:spPr/>
    </dgm:pt>
    <dgm:pt modelId="{D5738721-4002-D84C-8830-151023D79354}" type="pres">
      <dgm:prSet presAssocID="{052D4D1F-9335-6B45-AA23-F25DD29CC8A9}" presName="Name13" presStyleLbl="parChTrans1D2" presStyleIdx="0" presStyleCnt="2"/>
      <dgm:spPr/>
    </dgm:pt>
    <dgm:pt modelId="{49B0B6D1-306F-4E4E-ADC1-228BA28A4B8A}" type="pres">
      <dgm:prSet presAssocID="{63F68087-E0C5-8045-8ECA-0C3CC6300555}" presName="childText" presStyleLbl="bgAcc1" presStyleIdx="0" presStyleCnt="2" custScaleX="131209" custScaleY="80974" custLinFactNeighborX="1031" custLinFactNeighborY="37958">
        <dgm:presLayoutVars>
          <dgm:bulletEnabled val="1"/>
        </dgm:presLayoutVars>
      </dgm:prSet>
      <dgm:spPr/>
    </dgm:pt>
    <dgm:pt modelId="{67DB77D1-73D4-114A-8EC1-F6FAFBF92D75}" type="pres">
      <dgm:prSet presAssocID="{2F57FF6F-46A3-564F-89D8-AB673388C73A}" presName="root" presStyleCnt="0"/>
      <dgm:spPr/>
    </dgm:pt>
    <dgm:pt modelId="{56E6EE7E-74F8-2D41-B188-0D4A7DFDC6EB}" type="pres">
      <dgm:prSet presAssocID="{2F57FF6F-46A3-564F-89D8-AB673388C73A}" presName="rootComposite" presStyleCnt="0"/>
      <dgm:spPr/>
    </dgm:pt>
    <dgm:pt modelId="{9D0AAAB7-F4CE-1E40-B73A-2E9CE0F163B2}" type="pres">
      <dgm:prSet presAssocID="{2F57FF6F-46A3-564F-89D8-AB673388C73A}" presName="rootText" presStyleLbl="node1" presStyleIdx="1" presStyleCnt="2" custScaleY="149667" custLinFactNeighborX="-3094" custLinFactNeighborY="-21457"/>
      <dgm:spPr/>
    </dgm:pt>
    <dgm:pt modelId="{60760C5D-410A-F546-8E09-95AD56850F74}" type="pres">
      <dgm:prSet presAssocID="{2F57FF6F-46A3-564F-89D8-AB673388C73A}" presName="rootConnector" presStyleLbl="node1" presStyleIdx="1" presStyleCnt="2"/>
      <dgm:spPr/>
    </dgm:pt>
    <dgm:pt modelId="{EE991A58-1F78-6C4A-8A84-955FF2008BB9}" type="pres">
      <dgm:prSet presAssocID="{2F57FF6F-46A3-564F-89D8-AB673388C73A}" presName="childShape" presStyleCnt="0"/>
      <dgm:spPr/>
    </dgm:pt>
    <dgm:pt modelId="{DEBE7CE1-8635-354A-8C96-650278624C6E}" type="pres">
      <dgm:prSet presAssocID="{74F2AEC3-276F-7644-87E1-20BE3AE2A912}" presName="Name13" presStyleLbl="parChTrans1D2" presStyleIdx="1" presStyleCnt="2"/>
      <dgm:spPr/>
    </dgm:pt>
    <dgm:pt modelId="{A75D35BF-9088-FD4E-BFB5-073A072599AA}" type="pres">
      <dgm:prSet presAssocID="{4C66376D-207D-934C-9D8F-36D3780E158D}" presName="childText" presStyleLbl="bgAcc1" presStyleIdx="1" presStyleCnt="2" custLinFactNeighborX="-1973" custLinFactNeighborY="38225">
        <dgm:presLayoutVars>
          <dgm:bulletEnabled val="1"/>
        </dgm:presLayoutVars>
      </dgm:prSet>
      <dgm:spPr/>
    </dgm:pt>
  </dgm:ptLst>
  <dgm:cxnLst>
    <dgm:cxn modelId="{EE048B38-6112-0440-AF3A-36A698F581BC}" type="presOf" srcId="{74F2AEC3-276F-7644-87E1-20BE3AE2A912}" destId="{DEBE7CE1-8635-354A-8C96-650278624C6E}" srcOrd="0" destOrd="0" presId="urn:microsoft.com/office/officeart/2005/8/layout/hierarchy3"/>
    <dgm:cxn modelId="{A105C44B-226E-7446-ADC7-D4B87C366982}" type="presOf" srcId="{052D4D1F-9335-6B45-AA23-F25DD29CC8A9}" destId="{D5738721-4002-D84C-8830-151023D79354}" srcOrd="0" destOrd="0" presId="urn:microsoft.com/office/officeart/2005/8/layout/hierarchy3"/>
    <dgm:cxn modelId="{FFB99B58-4CCD-C848-B272-0F0BB68BFFF0}" srcId="{F2D75EEA-E364-F341-989A-71E9E745AD85}" destId="{6CC22314-E4FA-6745-9CC4-ACFF67B9ADFF}" srcOrd="0" destOrd="0" parTransId="{86752AAA-8809-924C-B685-ACCD54D0E782}" sibTransId="{5D0B70A2-FFB5-B545-A9FE-47E54D3C22D5}"/>
    <dgm:cxn modelId="{DFF8525B-DC19-0C41-A80A-6CAEB4CD27B5}" type="presOf" srcId="{6CC22314-E4FA-6745-9CC4-ACFF67B9ADFF}" destId="{CDBC6396-4232-6D48-87FA-1E6F9D29770B}" srcOrd="0" destOrd="0" presId="urn:microsoft.com/office/officeart/2005/8/layout/hierarchy3"/>
    <dgm:cxn modelId="{7E94AC65-D355-7C4D-BA5D-819A7D3F9BA3}" type="presOf" srcId="{6CC22314-E4FA-6745-9CC4-ACFF67B9ADFF}" destId="{4318C0E2-E52B-E64D-B18E-7D7B2AE75D18}" srcOrd="1" destOrd="0" presId="urn:microsoft.com/office/officeart/2005/8/layout/hierarchy3"/>
    <dgm:cxn modelId="{CA403478-741F-A240-92F0-A2B9E90A61B3}" type="presOf" srcId="{63F68087-E0C5-8045-8ECA-0C3CC6300555}" destId="{49B0B6D1-306F-4E4E-ADC1-228BA28A4B8A}" srcOrd="0" destOrd="0" presId="urn:microsoft.com/office/officeart/2005/8/layout/hierarchy3"/>
    <dgm:cxn modelId="{107044AB-8F0E-634F-BF48-589C3DDF4BDF}" type="presOf" srcId="{4C66376D-207D-934C-9D8F-36D3780E158D}" destId="{A75D35BF-9088-FD4E-BFB5-073A072599AA}" srcOrd="0" destOrd="0" presId="urn:microsoft.com/office/officeart/2005/8/layout/hierarchy3"/>
    <dgm:cxn modelId="{30DB10AD-F072-3445-A99E-C001A93508B2}" srcId="{6CC22314-E4FA-6745-9CC4-ACFF67B9ADFF}" destId="{63F68087-E0C5-8045-8ECA-0C3CC6300555}" srcOrd="0" destOrd="0" parTransId="{052D4D1F-9335-6B45-AA23-F25DD29CC8A9}" sibTransId="{6F72D604-B9CE-EB4E-94EE-0FA0342C5000}"/>
    <dgm:cxn modelId="{8FDF38C6-72D1-7E45-9BB7-3B349B3D8730}" srcId="{2F57FF6F-46A3-564F-89D8-AB673388C73A}" destId="{4C66376D-207D-934C-9D8F-36D3780E158D}" srcOrd="0" destOrd="0" parTransId="{74F2AEC3-276F-7644-87E1-20BE3AE2A912}" sibTransId="{8B97F3FA-C726-4E47-A4FF-B8F9300A9538}"/>
    <dgm:cxn modelId="{F65C47CE-D563-7E48-8901-AC9B99934DA3}" type="presOf" srcId="{2F57FF6F-46A3-564F-89D8-AB673388C73A}" destId="{60760C5D-410A-F546-8E09-95AD56850F74}" srcOrd="1" destOrd="0" presId="urn:microsoft.com/office/officeart/2005/8/layout/hierarchy3"/>
    <dgm:cxn modelId="{F4347DD9-BF5A-8348-9ADB-37286C165500}" type="presOf" srcId="{F2D75EEA-E364-F341-989A-71E9E745AD85}" destId="{70E14B43-C506-E246-96BA-BBC517DB32BA}" srcOrd="0" destOrd="0" presId="urn:microsoft.com/office/officeart/2005/8/layout/hierarchy3"/>
    <dgm:cxn modelId="{DBB81BDC-4AFF-3C45-AECC-03DFEA4065D6}" srcId="{F2D75EEA-E364-F341-989A-71E9E745AD85}" destId="{2F57FF6F-46A3-564F-89D8-AB673388C73A}" srcOrd="1" destOrd="0" parTransId="{619A588B-31B5-0043-ABFB-4BE913BA5A99}" sibTransId="{A6F6B305-5BA3-6147-A070-6989C8D93974}"/>
    <dgm:cxn modelId="{CA089FE3-09CE-D949-9F5D-20E19F0F796C}" type="presOf" srcId="{2F57FF6F-46A3-564F-89D8-AB673388C73A}" destId="{9D0AAAB7-F4CE-1E40-B73A-2E9CE0F163B2}" srcOrd="0" destOrd="0" presId="urn:microsoft.com/office/officeart/2005/8/layout/hierarchy3"/>
    <dgm:cxn modelId="{50E102B3-1D19-A443-92D2-6135EF3425E4}" type="presParOf" srcId="{70E14B43-C506-E246-96BA-BBC517DB32BA}" destId="{9F55C386-3883-2B48-939D-53FDAC2EFEC2}" srcOrd="0" destOrd="0" presId="urn:microsoft.com/office/officeart/2005/8/layout/hierarchy3"/>
    <dgm:cxn modelId="{2C77D4A7-E8A4-0D41-A8CE-0DCD0F6E6843}" type="presParOf" srcId="{9F55C386-3883-2B48-939D-53FDAC2EFEC2}" destId="{50926368-44C6-F144-A97E-5A998A28230B}" srcOrd="0" destOrd="0" presId="urn:microsoft.com/office/officeart/2005/8/layout/hierarchy3"/>
    <dgm:cxn modelId="{0C9AC1E4-ED97-6D4B-A4B9-A7DFF6FEE583}" type="presParOf" srcId="{50926368-44C6-F144-A97E-5A998A28230B}" destId="{CDBC6396-4232-6D48-87FA-1E6F9D29770B}" srcOrd="0" destOrd="0" presId="urn:microsoft.com/office/officeart/2005/8/layout/hierarchy3"/>
    <dgm:cxn modelId="{05AF76F2-0EA6-5744-9D6E-D649A5A52F24}" type="presParOf" srcId="{50926368-44C6-F144-A97E-5A998A28230B}" destId="{4318C0E2-E52B-E64D-B18E-7D7B2AE75D18}" srcOrd="1" destOrd="0" presId="urn:microsoft.com/office/officeart/2005/8/layout/hierarchy3"/>
    <dgm:cxn modelId="{F8350CF2-3D7E-B94F-BF7C-90568B1073BF}" type="presParOf" srcId="{9F55C386-3883-2B48-939D-53FDAC2EFEC2}" destId="{F7F00CCA-0B66-834A-818A-8A5F14613B7D}" srcOrd="1" destOrd="0" presId="urn:microsoft.com/office/officeart/2005/8/layout/hierarchy3"/>
    <dgm:cxn modelId="{A2793E9F-3140-504B-A5E1-7F8DAA0A7D8D}" type="presParOf" srcId="{F7F00CCA-0B66-834A-818A-8A5F14613B7D}" destId="{D5738721-4002-D84C-8830-151023D79354}" srcOrd="0" destOrd="0" presId="urn:microsoft.com/office/officeart/2005/8/layout/hierarchy3"/>
    <dgm:cxn modelId="{0D57CC86-9FB2-EF41-8031-E08B94FC3ECD}" type="presParOf" srcId="{F7F00CCA-0B66-834A-818A-8A5F14613B7D}" destId="{49B0B6D1-306F-4E4E-ADC1-228BA28A4B8A}" srcOrd="1" destOrd="0" presId="urn:microsoft.com/office/officeart/2005/8/layout/hierarchy3"/>
    <dgm:cxn modelId="{1EC0DFD8-7236-9140-89B1-CEC57BC02010}" type="presParOf" srcId="{70E14B43-C506-E246-96BA-BBC517DB32BA}" destId="{67DB77D1-73D4-114A-8EC1-F6FAFBF92D75}" srcOrd="1" destOrd="0" presId="urn:microsoft.com/office/officeart/2005/8/layout/hierarchy3"/>
    <dgm:cxn modelId="{26407466-3650-AD4B-904A-ECE4C6913F98}" type="presParOf" srcId="{67DB77D1-73D4-114A-8EC1-F6FAFBF92D75}" destId="{56E6EE7E-74F8-2D41-B188-0D4A7DFDC6EB}" srcOrd="0" destOrd="0" presId="urn:microsoft.com/office/officeart/2005/8/layout/hierarchy3"/>
    <dgm:cxn modelId="{9EA35D3A-7C7C-FD41-B49F-DFB56C815CA6}" type="presParOf" srcId="{56E6EE7E-74F8-2D41-B188-0D4A7DFDC6EB}" destId="{9D0AAAB7-F4CE-1E40-B73A-2E9CE0F163B2}" srcOrd="0" destOrd="0" presId="urn:microsoft.com/office/officeart/2005/8/layout/hierarchy3"/>
    <dgm:cxn modelId="{37F4985A-F415-084C-A5CC-EBDC325DD129}" type="presParOf" srcId="{56E6EE7E-74F8-2D41-B188-0D4A7DFDC6EB}" destId="{60760C5D-410A-F546-8E09-95AD56850F74}" srcOrd="1" destOrd="0" presId="urn:microsoft.com/office/officeart/2005/8/layout/hierarchy3"/>
    <dgm:cxn modelId="{F34691F0-A412-2248-ADAB-C7299E4532AB}" type="presParOf" srcId="{67DB77D1-73D4-114A-8EC1-F6FAFBF92D75}" destId="{EE991A58-1F78-6C4A-8A84-955FF2008BB9}" srcOrd="1" destOrd="0" presId="urn:microsoft.com/office/officeart/2005/8/layout/hierarchy3"/>
    <dgm:cxn modelId="{FCA754AE-B4F8-354D-841A-631C98E88BC4}" type="presParOf" srcId="{EE991A58-1F78-6C4A-8A84-955FF2008BB9}" destId="{DEBE7CE1-8635-354A-8C96-650278624C6E}" srcOrd="0" destOrd="0" presId="urn:microsoft.com/office/officeart/2005/8/layout/hierarchy3"/>
    <dgm:cxn modelId="{60635DB3-719F-6842-B285-94B0CF35EAAF}" type="presParOf" srcId="{EE991A58-1F78-6C4A-8A84-955FF2008BB9}" destId="{A75D35BF-9088-FD4E-BFB5-073A072599A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4947A03-854D-A84A-AA3E-2D6C7A172046}" type="doc">
      <dgm:prSet loTypeId="urn:microsoft.com/office/officeart/2005/8/layout/orgChart1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AD2A760-891E-BC41-A2ED-77623B862097}" type="asst">
      <dgm:prSet phldrT="[Text]" custT="1"/>
      <dgm:spPr/>
      <dgm:t>
        <a:bodyPr/>
        <a:lstStyle/>
        <a:p>
          <a:r>
            <a:rPr lang="en-US" sz="2800" b="1" dirty="0">
              <a:solidFill>
                <a:srgbClr val="800000"/>
              </a:solidFill>
            </a:rPr>
            <a:t>Personalized Luteal Phase Support </a:t>
          </a:r>
        </a:p>
        <a:p>
          <a:r>
            <a:rPr lang="en-US" sz="2800" b="1" dirty="0">
              <a:solidFill>
                <a:srgbClr val="800000"/>
              </a:solidFill>
            </a:rPr>
            <a:t>with </a:t>
          </a:r>
          <a:r>
            <a:rPr lang="en-US" sz="2800" b="1" dirty="0" err="1">
              <a:solidFill>
                <a:srgbClr val="800000"/>
              </a:solidFill>
            </a:rPr>
            <a:t>GnRHa</a:t>
          </a:r>
          <a:r>
            <a:rPr lang="en-US" sz="2800" b="1" dirty="0">
              <a:solidFill>
                <a:srgbClr val="800000"/>
              </a:solidFill>
            </a:rPr>
            <a:t> trigger</a:t>
          </a:r>
          <a:endParaRPr lang="en-US" sz="2500" dirty="0"/>
        </a:p>
      </dgm:t>
    </dgm:pt>
    <dgm:pt modelId="{B9C71132-AC70-7943-A005-93DB11F93341}" type="parTrans" cxnId="{9C58B9EA-9E56-D247-A6BA-09E2145033EA}">
      <dgm:prSet/>
      <dgm:spPr/>
      <dgm:t>
        <a:bodyPr/>
        <a:lstStyle/>
        <a:p>
          <a:endParaRPr lang="en-US"/>
        </a:p>
      </dgm:t>
    </dgm:pt>
    <dgm:pt modelId="{91EEC008-FA66-8640-A63B-FB1263EA04CF}" type="sibTrans" cxnId="{9C58B9EA-9E56-D247-A6BA-09E2145033EA}">
      <dgm:prSet/>
      <dgm:spPr/>
      <dgm:t>
        <a:bodyPr/>
        <a:lstStyle/>
        <a:p>
          <a:endParaRPr lang="en-US"/>
        </a:p>
      </dgm:t>
    </dgm:pt>
    <dgm:pt modelId="{0123460A-790B-F84D-B4B3-45A9DCD8C429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b="1" dirty="0">
              <a:latin typeface="+mn-lt"/>
            </a:rPr>
            <a:t>Supplementing with </a:t>
          </a:r>
          <a:r>
            <a:rPr lang="en-US" sz="2000" b="1" dirty="0">
              <a:solidFill>
                <a:srgbClr val="0000FF"/>
              </a:solidFill>
              <a:latin typeface="+mn-lt"/>
            </a:rPr>
            <a:t>one bolus </a:t>
          </a:r>
          <a:r>
            <a:rPr lang="en-US" sz="2000" b="1" dirty="0">
              <a:latin typeface="+mn-lt"/>
            </a:rPr>
            <a:t>of </a:t>
          </a:r>
          <a:r>
            <a:rPr lang="en-US" sz="2000" b="1" dirty="0">
              <a:solidFill>
                <a:srgbClr val="0000FF"/>
              </a:solidFill>
              <a:latin typeface="+mn-lt"/>
            </a:rPr>
            <a:t>1500 IU </a:t>
          </a:r>
          <a:r>
            <a:rPr lang="en-US" sz="2000" b="1" dirty="0" err="1">
              <a:solidFill>
                <a:srgbClr val="0000FF"/>
              </a:solidFill>
              <a:latin typeface="+mn-lt"/>
            </a:rPr>
            <a:t>hCG</a:t>
          </a:r>
          <a:r>
            <a:rPr lang="en-US" sz="2000" b="1" dirty="0">
              <a:solidFill>
                <a:srgbClr val="0000FF"/>
              </a:solidFill>
              <a:latin typeface="+mn-lt"/>
            </a:rPr>
            <a:t> </a:t>
          </a:r>
          <a:r>
            <a:rPr lang="en-US" sz="2000" b="1" dirty="0">
              <a:latin typeface="+mn-lt"/>
            </a:rPr>
            <a:t>on the day of </a:t>
          </a:r>
          <a:r>
            <a:rPr lang="en-US" sz="2000" b="1" dirty="0">
              <a:solidFill>
                <a:srgbClr val="0000FF"/>
              </a:solidFill>
              <a:latin typeface="+mn-lt"/>
            </a:rPr>
            <a:t>OPU</a:t>
          </a:r>
          <a:r>
            <a:rPr lang="en-US" sz="2000" b="1" dirty="0">
              <a:solidFill>
                <a:srgbClr val="800000"/>
              </a:solidFill>
              <a:latin typeface="+mn-lt"/>
            </a:rPr>
            <a:t> </a:t>
          </a:r>
          <a:r>
            <a:rPr lang="en-US" sz="2000" b="1" dirty="0">
              <a:latin typeface="+mn-lt"/>
            </a:rPr>
            <a:t>in addition to standard LPS with vaginal P4 and oral estradiol</a:t>
          </a:r>
          <a:endParaRPr lang="en-US" sz="2000" dirty="0">
            <a:latin typeface="+mn-lt"/>
          </a:endParaRPr>
        </a:p>
      </dgm:t>
    </dgm:pt>
    <dgm:pt modelId="{6BF16ECA-E9AD-1546-8DAE-15F493E6A068}" type="parTrans" cxnId="{B73C8C11-F12D-5449-8AF2-F3A9FC136EE8}">
      <dgm:prSet/>
      <dgm:spPr/>
      <dgm:t>
        <a:bodyPr/>
        <a:lstStyle/>
        <a:p>
          <a:endParaRPr lang="en-US"/>
        </a:p>
      </dgm:t>
    </dgm:pt>
    <dgm:pt modelId="{F0D85D3B-C638-A446-933E-B6E978C820C7}" type="sibTrans" cxnId="{B73C8C11-F12D-5449-8AF2-F3A9FC136EE8}">
      <dgm:prSet/>
      <dgm:spPr/>
      <dgm:t>
        <a:bodyPr/>
        <a:lstStyle/>
        <a:p>
          <a:endParaRPr lang="en-US"/>
        </a:p>
      </dgm:t>
    </dgm:pt>
    <dgm:pt modelId="{EF84B34B-C76A-A243-9CC3-A8DC8341B62E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b="1" dirty="0">
              <a:solidFill>
                <a:srgbClr val="0000FF"/>
              </a:solidFill>
              <a:latin typeface="+mn-lt"/>
            </a:rPr>
            <a:t>3 doses of 500 IU</a:t>
          </a:r>
          <a:r>
            <a:rPr lang="en-US" sz="2000" b="1" dirty="0">
              <a:latin typeface="+mn-lt"/>
            </a:rPr>
            <a:t> of </a:t>
          </a:r>
          <a:r>
            <a:rPr lang="en-US" sz="2000" b="1" dirty="0" err="1">
              <a:latin typeface="+mn-lt"/>
            </a:rPr>
            <a:t>hCG</a:t>
          </a:r>
          <a:r>
            <a:rPr lang="en-US" sz="2000" b="1" dirty="0">
              <a:latin typeface="+mn-lt"/>
            </a:rPr>
            <a:t> as LPS     Safe and efficient alternative in   high-responders</a:t>
          </a:r>
          <a:endParaRPr lang="en-US" sz="2000" dirty="0">
            <a:latin typeface="+mn-lt"/>
          </a:endParaRPr>
        </a:p>
      </dgm:t>
    </dgm:pt>
    <dgm:pt modelId="{CA01B997-EEF9-8F40-8955-C6F6EE9478A2}" type="parTrans" cxnId="{E4AA6F41-8A40-3041-9FBF-1BCEEF4ECD3A}">
      <dgm:prSet/>
      <dgm:spPr/>
      <dgm:t>
        <a:bodyPr/>
        <a:lstStyle/>
        <a:p>
          <a:endParaRPr lang="en-US"/>
        </a:p>
      </dgm:t>
    </dgm:pt>
    <dgm:pt modelId="{249925D7-7C89-F44E-A7DE-2052B7F9CDCF}" type="sibTrans" cxnId="{E4AA6F41-8A40-3041-9FBF-1BCEEF4ECD3A}">
      <dgm:prSet/>
      <dgm:spPr/>
      <dgm:t>
        <a:bodyPr/>
        <a:lstStyle/>
        <a:p>
          <a:endParaRPr lang="en-US"/>
        </a:p>
      </dgm:t>
    </dgm:pt>
    <dgm:pt modelId="{2953F331-5E9A-AA4D-A2C4-98558CDA2233}">
      <dgm:prSet phldrT="[Text]" custT="1"/>
      <dgm:spPr/>
      <dgm:t>
        <a:bodyPr/>
        <a:lstStyle/>
        <a:p>
          <a:pPr>
            <a:lnSpc>
              <a:spcPct val="150000"/>
            </a:lnSpc>
            <a:buClr>
              <a:srgbClr val="660066"/>
            </a:buClr>
            <a:buNone/>
          </a:pPr>
          <a:r>
            <a:rPr lang="en-US" sz="2000" b="1" dirty="0">
              <a:solidFill>
                <a:srgbClr val="0000FF"/>
              </a:solidFill>
              <a:latin typeface="+mn-lt"/>
            </a:rPr>
            <a:t>Rec LH </a:t>
          </a:r>
          <a:r>
            <a:rPr lang="en-US" sz="2000" b="1" dirty="0">
              <a:latin typeface="+mn-lt"/>
            </a:rPr>
            <a:t>for 10 days from day of OPU</a:t>
          </a:r>
        </a:p>
        <a:p>
          <a:pPr>
            <a:lnSpc>
              <a:spcPct val="150000"/>
            </a:lnSpc>
            <a:buClr>
              <a:srgbClr val="660066"/>
            </a:buClr>
            <a:buNone/>
          </a:pPr>
          <a:r>
            <a:rPr lang="en-US" sz="2000" b="1" dirty="0">
              <a:latin typeface="+mn-lt"/>
            </a:rPr>
            <a:t>5000 – 30000 IU</a:t>
          </a:r>
        </a:p>
        <a:p>
          <a:pPr>
            <a:lnSpc>
              <a:spcPct val="150000"/>
            </a:lnSpc>
            <a:buClr>
              <a:srgbClr val="660066"/>
            </a:buClr>
            <a:buNone/>
          </a:pPr>
          <a:r>
            <a:rPr lang="en-US" sz="2000" b="1" dirty="0">
              <a:latin typeface="+mn-lt"/>
            </a:rPr>
            <a:t>10000 IU  adequate but ideal dose </a:t>
          </a:r>
        </a:p>
        <a:p>
          <a:pPr>
            <a:lnSpc>
              <a:spcPct val="150000"/>
            </a:lnSpc>
            <a:buClr>
              <a:srgbClr val="660066"/>
            </a:buClr>
            <a:buNone/>
          </a:pPr>
          <a:r>
            <a:rPr lang="en-US" sz="2000" b="1" dirty="0">
              <a:latin typeface="+mn-lt"/>
            </a:rPr>
            <a:t>needs to be evaluated</a:t>
          </a:r>
          <a:endParaRPr lang="en-US" sz="2000" dirty="0">
            <a:latin typeface="+mn-lt"/>
          </a:endParaRPr>
        </a:p>
      </dgm:t>
    </dgm:pt>
    <dgm:pt modelId="{D76F42E5-C9E1-0141-BDB5-D28F793EFA88}" type="parTrans" cxnId="{1E71F26A-E7AE-6543-9349-93D430403436}">
      <dgm:prSet/>
      <dgm:spPr/>
      <dgm:t>
        <a:bodyPr/>
        <a:lstStyle/>
        <a:p>
          <a:endParaRPr lang="en-US"/>
        </a:p>
      </dgm:t>
    </dgm:pt>
    <dgm:pt modelId="{4AB5C71A-3BC6-7D4A-9372-902539951B2A}" type="sibTrans" cxnId="{1E71F26A-E7AE-6543-9349-93D430403436}">
      <dgm:prSet/>
      <dgm:spPr/>
      <dgm:t>
        <a:bodyPr/>
        <a:lstStyle/>
        <a:p>
          <a:endParaRPr lang="en-US"/>
        </a:p>
      </dgm:t>
    </dgm:pt>
    <dgm:pt modelId="{20DBCB02-5774-C145-8FD1-9B0526784D24}">
      <dgm:prSet phldrT="[Text]" custT="1"/>
      <dgm:spPr/>
      <dgm:t>
        <a:bodyPr/>
        <a:lstStyle/>
        <a:p>
          <a:pPr>
            <a:lnSpc>
              <a:spcPct val="150000"/>
            </a:lnSpc>
            <a:buClr>
              <a:srgbClr val="660066"/>
            </a:buClr>
            <a:buFont typeface="Wingdings" charset="2"/>
            <a:buChar char=""/>
          </a:pPr>
          <a:r>
            <a:rPr lang="en-US" sz="2000" b="1" dirty="0">
              <a:solidFill>
                <a:srgbClr val="0B00D4"/>
              </a:solidFill>
              <a:latin typeface="+mn-lt"/>
            </a:rPr>
            <a:t>Freeze all embryos </a:t>
          </a:r>
          <a:r>
            <a:rPr lang="en-US" sz="2000" b="1" dirty="0">
              <a:latin typeface="+mn-lt"/>
            </a:rPr>
            <a:t>with transfer in subsequent HRT cycle</a:t>
          </a:r>
          <a:endParaRPr lang="en-US" sz="2000" dirty="0">
            <a:latin typeface="+mn-lt"/>
          </a:endParaRPr>
        </a:p>
      </dgm:t>
    </dgm:pt>
    <dgm:pt modelId="{F07C939D-6887-A249-B7AE-4706F8FEB3CF}" type="parTrans" cxnId="{160BBE2D-5CA7-2549-9356-79EF619498C8}">
      <dgm:prSet/>
      <dgm:spPr/>
      <dgm:t>
        <a:bodyPr/>
        <a:lstStyle/>
        <a:p>
          <a:endParaRPr lang="en-US"/>
        </a:p>
      </dgm:t>
    </dgm:pt>
    <dgm:pt modelId="{E071C7A3-F5C1-D142-A6ED-E121F07E861E}" type="sibTrans" cxnId="{160BBE2D-5CA7-2549-9356-79EF619498C8}">
      <dgm:prSet/>
      <dgm:spPr/>
      <dgm:t>
        <a:bodyPr/>
        <a:lstStyle/>
        <a:p>
          <a:endParaRPr lang="en-US"/>
        </a:p>
      </dgm:t>
    </dgm:pt>
    <dgm:pt modelId="{86D9C1B4-5439-084A-B284-F17E891B378A}" type="pres">
      <dgm:prSet presAssocID="{14947A03-854D-A84A-AA3E-2D6C7A1720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EABF5B6-35DA-A44D-9321-6792242A87F0}" type="pres">
      <dgm:prSet presAssocID="{FAD2A760-891E-BC41-A2ED-77623B862097}" presName="hierRoot1" presStyleCnt="0">
        <dgm:presLayoutVars>
          <dgm:hierBranch val="init"/>
        </dgm:presLayoutVars>
      </dgm:prSet>
      <dgm:spPr/>
    </dgm:pt>
    <dgm:pt modelId="{B49867AD-FFC9-E749-A25C-87560153F599}" type="pres">
      <dgm:prSet presAssocID="{FAD2A760-891E-BC41-A2ED-77623B862097}" presName="rootComposite1" presStyleCnt="0"/>
      <dgm:spPr/>
    </dgm:pt>
    <dgm:pt modelId="{F1C47F99-3FCC-4C44-808E-6E2D704192A3}" type="pres">
      <dgm:prSet presAssocID="{FAD2A760-891E-BC41-A2ED-77623B862097}" presName="rootText1" presStyleLbl="node0" presStyleIdx="0" presStyleCnt="1" custScaleX="162363" custLinFactNeighborY="-37497">
        <dgm:presLayoutVars>
          <dgm:chPref val="3"/>
        </dgm:presLayoutVars>
      </dgm:prSet>
      <dgm:spPr/>
    </dgm:pt>
    <dgm:pt modelId="{4AABD348-015B-B64E-9A62-E5D2D95BA6CD}" type="pres">
      <dgm:prSet presAssocID="{FAD2A760-891E-BC41-A2ED-77623B862097}" presName="rootConnector1" presStyleLbl="asst0" presStyleIdx="0" presStyleCnt="0"/>
      <dgm:spPr/>
    </dgm:pt>
    <dgm:pt modelId="{EFD89DF5-3CB4-7349-9DC7-61AA935873EF}" type="pres">
      <dgm:prSet presAssocID="{FAD2A760-891E-BC41-A2ED-77623B862097}" presName="hierChild2" presStyleCnt="0"/>
      <dgm:spPr/>
    </dgm:pt>
    <dgm:pt modelId="{D1522027-13F0-964A-95DF-2A66D70F7AE8}" type="pres">
      <dgm:prSet presAssocID="{6BF16ECA-E9AD-1546-8DAE-15F493E6A068}" presName="Name37" presStyleLbl="parChTrans1D2" presStyleIdx="0" presStyleCnt="4"/>
      <dgm:spPr/>
    </dgm:pt>
    <dgm:pt modelId="{C922F8B5-D82F-6640-8340-B350BD6CD0E4}" type="pres">
      <dgm:prSet presAssocID="{0123460A-790B-F84D-B4B3-45A9DCD8C429}" presName="hierRoot2" presStyleCnt="0">
        <dgm:presLayoutVars>
          <dgm:hierBranch val="init"/>
        </dgm:presLayoutVars>
      </dgm:prSet>
      <dgm:spPr/>
    </dgm:pt>
    <dgm:pt modelId="{DED07A28-816E-084B-8C4A-C3A054652C78}" type="pres">
      <dgm:prSet presAssocID="{0123460A-790B-F84D-B4B3-45A9DCD8C429}" presName="rootComposite" presStyleCnt="0"/>
      <dgm:spPr/>
    </dgm:pt>
    <dgm:pt modelId="{54C8FCDD-234D-6F40-AC9C-55C0431337F8}" type="pres">
      <dgm:prSet presAssocID="{0123460A-790B-F84D-B4B3-45A9DCD8C429}" presName="rootText" presStyleLbl="node2" presStyleIdx="0" presStyleCnt="4" custScaleY="242066">
        <dgm:presLayoutVars>
          <dgm:chPref val="3"/>
        </dgm:presLayoutVars>
      </dgm:prSet>
      <dgm:spPr/>
    </dgm:pt>
    <dgm:pt modelId="{7CEB0DE7-3DE8-8449-9346-B334F21CA5DE}" type="pres">
      <dgm:prSet presAssocID="{0123460A-790B-F84D-B4B3-45A9DCD8C429}" presName="rootConnector" presStyleLbl="node2" presStyleIdx="0" presStyleCnt="4"/>
      <dgm:spPr/>
    </dgm:pt>
    <dgm:pt modelId="{359DD882-5071-EB49-9577-77EFA77B3EAF}" type="pres">
      <dgm:prSet presAssocID="{0123460A-790B-F84D-B4B3-45A9DCD8C429}" presName="hierChild4" presStyleCnt="0"/>
      <dgm:spPr/>
    </dgm:pt>
    <dgm:pt modelId="{D65EA101-D316-D144-8D7A-B31B9DB4EE59}" type="pres">
      <dgm:prSet presAssocID="{0123460A-790B-F84D-B4B3-45A9DCD8C429}" presName="hierChild5" presStyleCnt="0"/>
      <dgm:spPr/>
    </dgm:pt>
    <dgm:pt modelId="{FCC1FB21-77D3-3643-A03A-4F20689CA561}" type="pres">
      <dgm:prSet presAssocID="{CA01B997-EEF9-8F40-8955-C6F6EE9478A2}" presName="Name37" presStyleLbl="parChTrans1D2" presStyleIdx="1" presStyleCnt="4"/>
      <dgm:spPr/>
    </dgm:pt>
    <dgm:pt modelId="{65798BA7-89AA-0243-BCAD-8B5C089182C1}" type="pres">
      <dgm:prSet presAssocID="{EF84B34B-C76A-A243-9CC3-A8DC8341B62E}" presName="hierRoot2" presStyleCnt="0">
        <dgm:presLayoutVars>
          <dgm:hierBranch val="init"/>
        </dgm:presLayoutVars>
      </dgm:prSet>
      <dgm:spPr/>
    </dgm:pt>
    <dgm:pt modelId="{88B9D3AB-6CEC-764F-B887-65216DF1C005}" type="pres">
      <dgm:prSet presAssocID="{EF84B34B-C76A-A243-9CC3-A8DC8341B62E}" presName="rootComposite" presStyleCnt="0"/>
      <dgm:spPr/>
    </dgm:pt>
    <dgm:pt modelId="{013B03D4-A7E2-1C41-BDBC-DB9151D98FAE}" type="pres">
      <dgm:prSet presAssocID="{EF84B34B-C76A-A243-9CC3-A8DC8341B62E}" presName="rootText" presStyleLbl="node2" presStyleIdx="1" presStyleCnt="4" custScaleY="242066">
        <dgm:presLayoutVars>
          <dgm:chPref val="3"/>
        </dgm:presLayoutVars>
      </dgm:prSet>
      <dgm:spPr/>
    </dgm:pt>
    <dgm:pt modelId="{D29BBA6C-F6FF-B24A-9730-1946700853A8}" type="pres">
      <dgm:prSet presAssocID="{EF84B34B-C76A-A243-9CC3-A8DC8341B62E}" presName="rootConnector" presStyleLbl="node2" presStyleIdx="1" presStyleCnt="4"/>
      <dgm:spPr/>
    </dgm:pt>
    <dgm:pt modelId="{3EBD4E00-FFC9-A74D-B57D-39B98591958C}" type="pres">
      <dgm:prSet presAssocID="{EF84B34B-C76A-A243-9CC3-A8DC8341B62E}" presName="hierChild4" presStyleCnt="0"/>
      <dgm:spPr/>
    </dgm:pt>
    <dgm:pt modelId="{F2C5844D-5FA2-9148-98AD-95AA28DDCA9E}" type="pres">
      <dgm:prSet presAssocID="{EF84B34B-C76A-A243-9CC3-A8DC8341B62E}" presName="hierChild5" presStyleCnt="0"/>
      <dgm:spPr/>
    </dgm:pt>
    <dgm:pt modelId="{2A435793-17DC-1B49-95C6-5B9058BD3C98}" type="pres">
      <dgm:prSet presAssocID="{D76F42E5-C9E1-0141-BDB5-D28F793EFA88}" presName="Name37" presStyleLbl="parChTrans1D2" presStyleIdx="2" presStyleCnt="4"/>
      <dgm:spPr/>
    </dgm:pt>
    <dgm:pt modelId="{0246708E-C518-A542-A4D6-AD634FA7BAA9}" type="pres">
      <dgm:prSet presAssocID="{2953F331-5E9A-AA4D-A2C4-98558CDA2233}" presName="hierRoot2" presStyleCnt="0">
        <dgm:presLayoutVars>
          <dgm:hierBranch val="init"/>
        </dgm:presLayoutVars>
      </dgm:prSet>
      <dgm:spPr/>
    </dgm:pt>
    <dgm:pt modelId="{7E187AE6-024D-E34D-98D7-718165FA9124}" type="pres">
      <dgm:prSet presAssocID="{2953F331-5E9A-AA4D-A2C4-98558CDA2233}" presName="rootComposite" presStyleCnt="0"/>
      <dgm:spPr/>
    </dgm:pt>
    <dgm:pt modelId="{9655757A-61E8-FD4A-80C7-5BA7E41E63C0}" type="pres">
      <dgm:prSet presAssocID="{2953F331-5E9A-AA4D-A2C4-98558CDA2233}" presName="rootText" presStyleLbl="node2" presStyleIdx="2" presStyleCnt="4" custScaleY="242066">
        <dgm:presLayoutVars>
          <dgm:chPref val="3"/>
        </dgm:presLayoutVars>
      </dgm:prSet>
      <dgm:spPr/>
    </dgm:pt>
    <dgm:pt modelId="{D622A899-B3D5-A94D-98B5-84E24A987DF7}" type="pres">
      <dgm:prSet presAssocID="{2953F331-5E9A-AA4D-A2C4-98558CDA2233}" presName="rootConnector" presStyleLbl="node2" presStyleIdx="2" presStyleCnt="4"/>
      <dgm:spPr/>
    </dgm:pt>
    <dgm:pt modelId="{EB82B4AA-AFD6-4C4C-977C-AAE49C134753}" type="pres">
      <dgm:prSet presAssocID="{2953F331-5E9A-AA4D-A2C4-98558CDA2233}" presName="hierChild4" presStyleCnt="0"/>
      <dgm:spPr/>
    </dgm:pt>
    <dgm:pt modelId="{996EDF57-9410-E546-B416-48BBCA3B9FA5}" type="pres">
      <dgm:prSet presAssocID="{2953F331-5E9A-AA4D-A2C4-98558CDA2233}" presName="hierChild5" presStyleCnt="0"/>
      <dgm:spPr/>
    </dgm:pt>
    <dgm:pt modelId="{58190F5C-F538-0540-84C4-F526ADEDDC36}" type="pres">
      <dgm:prSet presAssocID="{F07C939D-6887-A249-B7AE-4706F8FEB3CF}" presName="Name37" presStyleLbl="parChTrans1D2" presStyleIdx="3" presStyleCnt="4"/>
      <dgm:spPr/>
    </dgm:pt>
    <dgm:pt modelId="{B4B6F797-961A-164F-BD0E-04E0E9CB8968}" type="pres">
      <dgm:prSet presAssocID="{20DBCB02-5774-C145-8FD1-9B0526784D24}" presName="hierRoot2" presStyleCnt="0">
        <dgm:presLayoutVars>
          <dgm:hierBranch val="init"/>
        </dgm:presLayoutVars>
      </dgm:prSet>
      <dgm:spPr/>
    </dgm:pt>
    <dgm:pt modelId="{19ABFD82-A682-FB47-B126-AA7641412EC8}" type="pres">
      <dgm:prSet presAssocID="{20DBCB02-5774-C145-8FD1-9B0526784D24}" presName="rootComposite" presStyleCnt="0"/>
      <dgm:spPr/>
    </dgm:pt>
    <dgm:pt modelId="{9F8D86C5-7F16-CF44-86D7-BB64817C13A7}" type="pres">
      <dgm:prSet presAssocID="{20DBCB02-5774-C145-8FD1-9B0526784D24}" presName="rootText" presStyleLbl="node2" presStyleIdx="3" presStyleCnt="4" custScaleY="242066">
        <dgm:presLayoutVars>
          <dgm:chPref val="3"/>
        </dgm:presLayoutVars>
      </dgm:prSet>
      <dgm:spPr/>
    </dgm:pt>
    <dgm:pt modelId="{5A60A322-2BE7-7E46-940D-9934C4C9A670}" type="pres">
      <dgm:prSet presAssocID="{20DBCB02-5774-C145-8FD1-9B0526784D24}" presName="rootConnector" presStyleLbl="node2" presStyleIdx="3" presStyleCnt="4"/>
      <dgm:spPr/>
    </dgm:pt>
    <dgm:pt modelId="{C7C37CBC-CD4C-3B4B-881E-569CAA014DB9}" type="pres">
      <dgm:prSet presAssocID="{20DBCB02-5774-C145-8FD1-9B0526784D24}" presName="hierChild4" presStyleCnt="0"/>
      <dgm:spPr/>
    </dgm:pt>
    <dgm:pt modelId="{0C760C4B-7EF0-C44B-A9D9-4C43D21BE274}" type="pres">
      <dgm:prSet presAssocID="{20DBCB02-5774-C145-8FD1-9B0526784D24}" presName="hierChild5" presStyleCnt="0"/>
      <dgm:spPr/>
    </dgm:pt>
    <dgm:pt modelId="{854E3712-6085-814F-B417-DC5D657D6ED1}" type="pres">
      <dgm:prSet presAssocID="{FAD2A760-891E-BC41-A2ED-77623B862097}" presName="hierChild3" presStyleCnt="0"/>
      <dgm:spPr/>
    </dgm:pt>
  </dgm:ptLst>
  <dgm:cxnLst>
    <dgm:cxn modelId="{17C59409-B956-8E43-8A32-69F3428D62F4}" type="presOf" srcId="{20DBCB02-5774-C145-8FD1-9B0526784D24}" destId="{5A60A322-2BE7-7E46-940D-9934C4C9A670}" srcOrd="1" destOrd="0" presId="urn:microsoft.com/office/officeart/2005/8/layout/orgChart1"/>
    <dgm:cxn modelId="{B73C8C11-F12D-5449-8AF2-F3A9FC136EE8}" srcId="{FAD2A760-891E-BC41-A2ED-77623B862097}" destId="{0123460A-790B-F84D-B4B3-45A9DCD8C429}" srcOrd="0" destOrd="0" parTransId="{6BF16ECA-E9AD-1546-8DAE-15F493E6A068}" sibTransId="{F0D85D3B-C638-A446-933E-B6E978C820C7}"/>
    <dgm:cxn modelId="{39BBB713-3FB7-2F45-83CA-F0862F4E211D}" type="presOf" srcId="{F07C939D-6887-A249-B7AE-4706F8FEB3CF}" destId="{58190F5C-F538-0540-84C4-F526ADEDDC36}" srcOrd="0" destOrd="0" presId="urn:microsoft.com/office/officeart/2005/8/layout/orgChart1"/>
    <dgm:cxn modelId="{0F28C414-3B46-6A4E-B18E-D37B255943C1}" type="presOf" srcId="{EF84B34B-C76A-A243-9CC3-A8DC8341B62E}" destId="{013B03D4-A7E2-1C41-BDBC-DB9151D98FAE}" srcOrd="0" destOrd="0" presId="urn:microsoft.com/office/officeart/2005/8/layout/orgChart1"/>
    <dgm:cxn modelId="{CB156A29-966E-F84F-8FCF-5513BDE264D8}" type="presOf" srcId="{2953F331-5E9A-AA4D-A2C4-98558CDA2233}" destId="{9655757A-61E8-FD4A-80C7-5BA7E41E63C0}" srcOrd="0" destOrd="0" presId="urn:microsoft.com/office/officeart/2005/8/layout/orgChart1"/>
    <dgm:cxn modelId="{160BBE2D-5CA7-2549-9356-79EF619498C8}" srcId="{FAD2A760-891E-BC41-A2ED-77623B862097}" destId="{20DBCB02-5774-C145-8FD1-9B0526784D24}" srcOrd="3" destOrd="0" parTransId="{F07C939D-6887-A249-B7AE-4706F8FEB3CF}" sibTransId="{E071C7A3-F5C1-D142-A6ED-E121F07E861E}"/>
    <dgm:cxn modelId="{6948B42F-C5A4-2C44-895B-D2A60C44782F}" type="presOf" srcId="{CA01B997-EEF9-8F40-8955-C6F6EE9478A2}" destId="{FCC1FB21-77D3-3643-A03A-4F20689CA561}" srcOrd="0" destOrd="0" presId="urn:microsoft.com/office/officeart/2005/8/layout/orgChart1"/>
    <dgm:cxn modelId="{45143634-C098-F14D-9D37-36D7601C07EB}" type="presOf" srcId="{0123460A-790B-F84D-B4B3-45A9DCD8C429}" destId="{7CEB0DE7-3DE8-8449-9346-B334F21CA5DE}" srcOrd="1" destOrd="0" presId="urn:microsoft.com/office/officeart/2005/8/layout/orgChart1"/>
    <dgm:cxn modelId="{E4AA6F41-8A40-3041-9FBF-1BCEEF4ECD3A}" srcId="{FAD2A760-891E-BC41-A2ED-77623B862097}" destId="{EF84B34B-C76A-A243-9CC3-A8DC8341B62E}" srcOrd="1" destOrd="0" parTransId="{CA01B997-EEF9-8F40-8955-C6F6EE9478A2}" sibTransId="{249925D7-7C89-F44E-A7DE-2052B7F9CDCF}"/>
    <dgm:cxn modelId="{B19EF569-9D2F-5545-ABA1-A6F859676D55}" type="presOf" srcId="{EF84B34B-C76A-A243-9CC3-A8DC8341B62E}" destId="{D29BBA6C-F6FF-B24A-9730-1946700853A8}" srcOrd="1" destOrd="0" presId="urn:microsoft.com/office/officeart/2005/8/layout/orgChart1"/>
    <dgm:cxn modelId="{1E71F26A-E7AE-6543-9349-93D430403436}" srcId="{FAD2A760-891E-BC41-A2ED-77623B862097}" destId="{2953F331-5E9A-AA4D-A2C4-98558CDA2233}" srcOrd="2" destOrd="0" parTransId="{D76F42E5-C9E1-0141-BDB5-D28F793EFA88}" sibTransId="{4AB5C71A-3BC6-7D4A-9372-902539951B2A}"/>
    <dgm:cxn modelId="{93EE7073-6E4C-4442-8B26-3DC50A8D8922}" type="presOf" srcId="{D76F42E5-C9E1-0141-BDB5-D28F793EFA88}" destId="{2A435793-17DC-1B49-95C6-5B9058BD3C98}" srcOrd="0" destOrd="0" presId="urn:microsoft.com/office/officeart/2005/8/layout/orgChart1"/>
    <dgm:cxn modelId="{0152CF93-850B-0A48-BC38-F92048AB1F1F}" type="presOf" srcId="{FAD2A760-891E-BC41-A2ED-77623B862097}" destId="{4AABD348-015B-B64E-9A62-E5D2D95BA6CD}" srcOrd="1" destOrd="0" presId="urn:microsoft.com/office/officeart/2005/8/layout/orgChart1"/>
    <dgm:cxn modelId="{CA52F49B-CB8D-9447-86E0-C170F335651B}" type="presOf" srcId="{6BF16ECA-E9AD-1546-8DAE-15F493E6A068}" destId="{D1522027-13F0-964A-95DF-2A66D70F7AE8}" srcOrd="0" destOrd="0" presId="urn:microsoft.com/office/officeart/2005/8/layout/orgChart1"/>
    <dgm:cxn modelId="{68D32CB7-EB77-BB41-9DF6-430F5308A65F}" type="presOf" srcId="{14947A03-854D-A84A-AA3E-2D6C7A172046}" destId="{86D9C1B4-5439-084A-B284-F17E891B378A}" srcOrd="0" destOrd="0" presId="urn:microsoft.com/office/officeart/2005/8/layout/orgChart1"/>
    <dgm:cxn modelId="{437C7CBC-0FD8-E047-B53F-CA0A3C9C44B2}" type="presOf" srcId="{2953F331-5E9A-AA4D-A2C4-98558CDA2233}" destId="{D622A899-B3D5-A94D-98B5-84E24A987DF7}" srcOrd="1" destOrd="0" presId="urn:microsoft.com/office/officeart/2005/8/layout/orgChart1"/>
    <dgm:cxn modelId="{FA47B7C5-9A81-9741-B934-005338BCA608}" type="presOf" srcId="{FAD2A760-891E-BC41-A2ED-77623B862097}" destId="{F1C47F99-3FCC-4C44-808E-6E2D704192A3}" srcOrd="0" destOrd="0" presId="urn:microsoft.com/office/officeart/2005/8/layout/orgChart1"/>
    <dgm:cxn modelId="{A4EE44D2-D1C5-CD41-8673-850129D00D3A}" type="presOf" srcId="{0123460A-790B-F84D-B4B3-45A9DCD8C429}" destId="{54C8FCDD-234D-6F40-AC9C-55C0431337F8}" srcOrd="0" destOrd="0" presId="urn:microsoft.com/office/officeart/2005/8/layout/orgChart1"/>
    <dgm:cxn modelId="{9C58B9EA-9E56-D247-A6BA-09E2145033EA}" srcId="{14947A03-854D-A84A-AA3E-2D6C7A172046}" destId="{FAD2A760-891E-BC41-A2ED-77623B862097}" srcOrd="0" destOrd="0" parTransId="{B9C71132-AC70-7943-A005-93DB11F93341}" sibTransId="{91EEC008-FA66-8640-A63B-FB1263EA04CF}"/>
    <dgm:cxn modelId="{7DC17FFC-6BC2-204F-A86F-41BE9E269F7F}" type="presOf" srcId="{20DBCB02-5774-C145-8FD1-9B0526784D24}" destId="{9F8D86C5-7F16-CF44-86D7-BB64817C13A7}" srcOrd="0" destOrd="0" presId="urn:microsoft.com/office/officeart/2005/8/layout/orgChart1"/>
    <dgm:cxn modelId="{FF5733CC-6EA3-904D-A2C9-3F4AB3E47AEE}" type="presParOf" srcId="{86D9C1B4-5439-084A-B284-F17E891B378A}" destId="{BEABF5B6-35DA-A44D-9321-6792242A87F0}" srcOrd="0" destOrd="0" presId="urn:microsoft.com/office/officeart/2005/8/layout/orgChart1"/>
    <dgm:cxn modelId="{A8885D9B-26B5-1F4A-A8E3-361444F1D345}" type="presParOf" srcId="{BEABF5B6-35DA-A44D-9321-6792242A87F0}" destId="{B49867AD-FFC9-E749-A25C-87560153F599}" srcOrd="0" destOrd="0" presId="urn:microsoft.com/office/officeart/2005/8/layout/orgChart1"/>
    <dgm:cxn modelId="{A6B5CC60-4610-9A41-BDBA-7A96EC690E8F}" type="presParOf" srcId="{B49867AD-FFC9-E749-A25C-87560153F599}" destId="{F1C47F99-3FCC-4C44-808E-6E2D704192A3}" srcOrd="0" destOrd="0" presId="urn:microsoft.com/office/officeart/2005/8/layout/orgChart1"/>
    <dgm:cxn modelId="{2D435278-3B9E-B545-8D5C-B1BD270F035D}" type="presParOf" srcId="{B49867AD-FFC9-E749-A25C-87560153F599}" destId="{4AABD348-015B-B64E-9A62-E5D2D95BA6CD}" srcOrd="1" destOrd="0" presId="urn:microsoft.com/office/officeart/2005/8/layout/orgChart1"/>
    <dgm:cxn modelId="{095AC79E-6CF5-5343-8006-57E2533BCE78}" type="presParOf" srcId="{BEABF5B6-35DA-A44D-9321-6792242A87F0}" destId="{EFD89DF5-3CB4-7349-9DC7-61AA935873EF}" srcOrd="1" destOrd="0" presId="urn:microsoft.com/office/officeart/2005/8/layout/orgChart1"/>
    <dgm:cxn modelId="{C629A35C-8D33-474B-8097-7384FDF04AC5}" type="presParOf" srcId="{EFD89DF5-3CB4-7349-9DC7-61AA935873EF}" destId="{D1522027-13F0-964A-95DF-2A66D70F7AE8}" srcOrd="0" destOrd="0" presId="urn:microsoft.com/office/officeart/2005/8/layout/orgChart1"/>
    <dgm:cxn modelId="{4BC5213B-5E38-8744-834E-80ED63A2D157}" type="presParOf" srcId="{EFD89DF5-3CB4-7349-9DC7-61AA935873EF}" destId="{C922F8B5-D82F-6640-8340-B350BD6CD0E4}" srcOrd="1" destOrd="0" presId="urn:microsoft.com/office/officeart/2005/8/layout/orgChart1"/>
    <dgm:cxn modelId="{30D1E17B-113E-CE41-9217-BD26889F8F5A}" type="presParOf" srcId="{C922F8B5-D82F-6640-8340-B350BD6CD0E4}" destId="{DED07A28-816E-084B-8C4A-C3A054652C78}" srcOrd="0" destOrd="0" presId="urn:microsoft.com/office/officeart/2005/8/layout/orgChart1"/>
    <dgm:cxn modelId="{5BC69BCB-9E5E-C04A-925F-DBD084BB64A5}" type="presParOf" srcId="{DED07A28-816E-084B-8C4A-C3A054652C78}" destId="{54C8FCDD-234D-6F40-AC9C-55C0431337F8}" srcOrd="0" destOrd="0" presId="urn:microsoft.com/office/officeart/2005/8/layout/orgChart1"/>
    <dgm:cxn modelId="{9DD31EBC-7268-E247-AF2A-2AC16F2D79C4}" type="presParOf" srcId="{DED07A28-816E-084B-8C4A-C3A054652C78}" destId="{7CEB0DE7-3DE8-8449-9346-B334F21CA5DE}" srcOrd="1" destOrd="0" presId="urn:microsoft.com/office/officeart/2005/8/layout/orgChart1"/>
    <dgm:cxn modelId="{449678CA-7C49-E043-B9DA-66B41375C65D}" type="presParOf" srcId="{C922F8B5-D82F-6640-8340-B350BD6CD0E4}" destId="{359DD882-5071-EB49-9577-77EFA77B3EAF}" srcOrd="1" destOrd="0" presId="urn:microsoft.com/office/officeart/2005/8/layout/orgChart1"/>
    <dgm:cxn modelId="{2B4F9E1B-F27C-1141-B544-AC5BB28EAD3E}" type="presParOf" srcId="{C922F8B5-D82F-6640-8340-B350BD6CD0E4}" destId="{D65EA101-D316-D144-8D7A-B31B9DB4EE59}" srcOrd="2" destOrd="0" presId="urn:microsoft.com/office/officeart/2005/8/layout/orgChart1"/>
    <dgm:cxn modelId="{A8368BFA-2F6D-7741-8A14-9DC82669EC36}" type="presParOf" srcId="{EFD89DF5-3CB4-7349-9DC7-61AA935873EF}" destId="{FCC1FB21-77D3-3643-A03A-4F20689CA561}" srcOrd="2" destOrd="0" presId="urn:microsoft.com/office/officeart/2005/8/layout/orgChart1"/>
    <dgm:cxn modelId="{B501851B-E5CE-4149-AED7-422DA52EC262}" type="presParOf" srcId="{EFD89DF5-3CB4-7349-9DC7-61AA935873EF}" destId="{65798BA7-89AA-0243-BCAD-8B5C089182C1}" srcOrd="3" destOrd="0" presId="urn:microsoft.com/office/officeart/2005/8/layout/orgChart1"/>
    <dgm:cxn modelId="{6C3BBA36-3184-9343-BC08-B0FA24FA6103}" type="presParOf" srcId="{65798BA7-89AA-0243-BCAD-8B5C089182C1}" destId="{88B9D3AB-6CEC-764F-B887-65216DF1C005}" srcOrd="0" destOrd="0" presId="urn:microsoft.com/office/officeart/2005/8/layout/orgChart1"/>
    <dgm:cxn modelId="{BD608035-5B11-BC47-A822-3EF90192B588}" type="presParOf" srcId="{88B9D3AB-6CEC-764F-B887-65216DF1C005}" destId="{013B03D4-A7E2-1C41-BDBC-DB9151D98FAE}" srcOrd="0" destOrd="0" presId="urn:microsoft.com/office/officeart/2005/8/layout/orgChart1"/>
    <dgm:cxn modelId="{F935828A-BF79-DF42-AB28-7B81788E1331}" type="presParOf" srcId="{88B9D3AB-6CEC-764F-B887-65216DF1C005}" destId="{D29BBA6C-F6FF-B24A-9730-1946700853A8}" srcOrd="1" destOrd="0" presId="urn:microsoft.com/office/officeart/2005/8/layout/orgChart1"/>
    <dgm:cxn modelId="{4AC019A9-1468-8148-9925-8641E576167C}" type="presParOf" srcId="{65798BA7-89AA-0243-BCAD-8B5C089182C1}" destId="{3EBD4E00-FFC9-A74D-B57D-39B98591958C}" srcOrd="1" destOrd="0" presId="urn:microsoft.com/office/officeart/2005/8/layout/orgChart1"/>
    <dgm:cxn modelId="{7351E7E3-6CB5-3344-BA29-2113EFFC144C}" type="presParOf" srcId="{65798BA7-89AA-0243-BCAD-8B5C089182C1}" destId="{F2C5844D-5FA2-9148-98AD-95AA28DDCA9E}" srcOrd="2" destOrd="0" presId="urn:microsoft.com/office/officeart/2005/8/layout/orgChart1"/>
    <dgm:cxn modelId="{CBA9685F-F71E-A949-8A8F-15DB9DFB50BE}" type="presParOf" srcId="{EFD89DF5-3CB4-7349-9DC7-61AA935873EF}" destId="{2A435793-17DC-1B49-95C6-5B9058BD3C98}" srcOrd="4" destOrd="0" presId="urn:microsoft.com/office/officeart/2005/8/layout/orgChart1"/>
    <dgm:cxn modelId="{AC48B5AF-5228-AD41-AEED-C7EF5BEAC978}" type="presParOf" srcId="{EFD89DF5-3CB4-7349-9DC7-61AA935873EF}" destId="{0246708E-C518-A542-A4D6-AD634FA7BAA9}" srcOrd="5" destOrd="0" presId="urn:microsoft.com/office/officeart/2005/8/layout/orgChart1"/>
    <dgm:cxn modelId="{23BE6DE9-B3C1-2447-8533-E88D3F4BE982}" type="presParOf" srcId="{0246708E-C518-A542-A4D6-AD634FA7BAA9}" destId="{7E187AE6-024D-E34D-98D7-718165FA9124}" srcOrd="0" destOrd="0" presId="urn:microsoft.com/office/officeart/2005/8/layout/orgChart1"/>
    <dgm:cxn modelId="{4920C706-9A0C-0844-B6F0-55894C047817}" type="presParOf" srcId="{7E187AE6-024D-E34D-98D7-718165FA9124}" destId="{9655757A-61E8-FD4A-80C7-5BA7E41E63C0}" srcOrd="0" destOrd="0" presId="urn:microsoft.com/office/officeart/2005/8/layout/orgChart1"/>
    <dgm:cxn modelId="{C95BA5DB-4257-8345-97FC-18CC0CC44019}" type="presParOf" srcId="{7E187AE6-024D-E34D-98D7-718165FA9124}" destId="{D622A899-B3D5-A94D-98B5-84E24A987DF7}" srcOrd="1" destOrd="0" presId="urn:microsoft.com/office/officeart/2005/8/layout/orgChart1"/>
    <dgm:cxn modelId="{3C577523-DB4B-BC4E-9B8F-432E252D3E72}" type="presParOf" srcId="{0246708E-C518-A542-A4D6-AD634FA7BAA9}" destId="{EB82B4AA-AFD6-4C4C-977C-AAE49C134753}" srcOrd="1" destOrd="0" presId="urn:microsoft.com/office/officeart/2005/8/layout/orgChart1"/>
    <dgm:cxn modelId="{1E329A01-7CE4-7D4D-AFAC-91B9EF892A79}" type="presParOf" srcId="{0246708E-C518-A542-A4D6-AD634FA7BAA9}" destId="{996EDF57-9410-E546-B416-48BBCA3B9FA5}" srcOrd="2" destOrd="0" presId="urn:microsoft.com/office/officeart/2005/8/layout/orgChart1"/>
    <dgm:cxn modelId="{5C0D226A-9519-D64E-A245-9DE28FBEFD78}" type="presParOf" srcId="{EFD89DF5-3CB4-7349-9DC7-61AA935873EF}" destId="{58190F5C-F538-0540-84C4-F526ADEDDC36}" srcOrd="6" destOrd="0" presId="urn:microsoft.com/office/officeart/2005/8/layout/orgChart1"/>
    <dgm:cxn modelId="{237FE74E-3AAA-584F-A627-654424C0D11B}" type="presParOf" srcId="{EFD89DF5-3CB4-7349-9DC7-61AA935873EF}" destId="{B4B6F797-961A-164F-BD0E-04E0E9CB8968}" srcOrd="7" destOrd="0" presId="urn:microsoft.com/office/officeart/2005/8/layout/orgChart1"/>
    <dgm:cxn modelId="{A47A77EF-9A35-7449-A07E-367FDF4B233B}" type="presParOf" srcId="{B4B6F797-961A-164F-BD0E-04E0E9CB8968}" destId="{19ABFD82-A682-FB47-B126-AA7641412EC8}" srcOrd="0" destOrd="0" presId="urn:microsoft.com/office/officeart/2005/8/layout/orgChart1"/>
    <dgm:cxn modelId="{D7AFE467-ED78-6D4F-8530-DCBC9DFA9381}" type="presParOf" srcId="{19ABFD82-A682-FB47-B126-AA7641412EC8}" destId="{9F8D86C5-7F16-CF44-86D7-BB64817C13A7}" srcOrd="0" destOrd="0" presId="urn:microsoft.com/office/officeart/2005/8/layout/orgChart1"/>
    <dgm:cxn modelId="{CE025709-45CC-3849-B4D1-2CED2CD13401}" type="presParOf" srcId="{19ABFD82-A682-FB47-B126-AA7641412EC8}" destId="{5A60A322-2BE7-7E46-940D-9934C4C9A670}" srcOrd="1" destOrd="0" presId="urn:microsoft.com/office/officeart/2005/8/layout/orgChart1"/>
    <dgm:cxn modelId="{0508026C-7CC7-1740-9BAA-5D38B0438619}" type="presParOf" srcId="{B4B6F797-961A-164F-BD0E-04E0E9CB8968}" destId="{C7C37CBC-CD4C-3B4B-881E-569CAA014DB9}" srcOrd="1" destOrd="0" presId="urn:microsoft.com/office/officeart/2005/8/layout/orgChart1"/>
    <dgm:cxn modelId="{2930B032-6B4D-E947-BA9E-C58F1A8E8CA1}" type="presParOf" srcId="{B4B6F797-961A-164F-BD0E-04E0E9CB8968}" destId="{0C760C4B-7EF0-C44B-A9D9-4C43D21BE274}" srcOrd="2" destOrd="0" presId="urn:microsoft.com/office/officeart/2005/8/layout/orgChart1"/>
    <dgm:cxn modelId="{74959536-C3A5-2248-941B-8C3FA5A8F729}" type="presParOf" srcId="{BEABF5B6-35DA-A44D-9321-6792242A87F0}" destId="{854E3712-6085-814F-B417-DC5D657D6E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1D9AB-2581-B44D-95F3-AB0939DAA541}">
      <dsp:nvSpPr>
        <dsp:cNvPr id="0" name=""/>
        <dsp:cNvSpPr/>
      </dsp:nvSpPr>
      <dsp:spPr>
        <a:xfrm rot="5400000">
          <a:off x="381946" y="2067487"/>
          <a:ext cx="1431751" cy="162999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8452409-2306-024A-A321-E1574E843C03}">
      <dsp:nvSpPr>
        <dsp:cNvPr id="0" name=""/>
        <dsp:cNvSpPr/>
      </dsp:nvSpPr>
      <dsp:spPr>
        <a:xfrm>
          <a:off x="2619" y="480361"/>
          <a:ext cx="2410227" cy="168708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i="0" kern="1200" dirty="0">
            <a:solidFill>
              <a:srgbClr val="C00000"/>
            </a:solidFill>
            <a:latin typeface="Calibri Regular"/>
            <a:ea typeface="Comic Sans MS" charset="0"/>
            <a:cs typeface="Comic Sans MS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rgbClr val="C00000"/>
              </a:solidFill>
              <a:latin typeface="Calibri Regular"/>
              <a:ea typeface="Comic Sans MS" charset="0"/>
              <a:cs typeface="Comic Sans MS" charset="0"/>
            </a:rPr>
            <a:t>Luteal phase </a:t>
          </a:r>
          <a:r>
            <a:rPr lang="en-US" sz="2000" b="1" i="0" kern="1200" dirty="0">
              <a:latin typeface="Calibri Regular"/>
              <a:ea typeface="Comic Sans MS" charset="0"/>
              <a:cs typeface="Comic Sans MS" charset="0"/>
            </a:rPr>
            <a:t>reflects the functional lifespan of the corpus luteum                       </a:t>
          </a:r>
          <a:r>
            <a:rPr lang="en-US" sz="1600" b="1" i="1" kern="1200" dirty="0">
              <a:solidFill>
                <a:srgbClr val="009843"/>
              </a:solidFill>
              <a:latin typeface="Calibri Regular"/>
              <a:ea typeface="Comic Sans MS" charset="0"/>
              <a:cs typeface="Comic Sans MS" charset="0"/>
            </a:rPr>
            <a:t>Baird et al., 1975  </a:t>
          </a:r>
          <a:br>
            <a:rPr lang="en-US" sz="2000" b="1" i="0" kern="1200" dirty="0">
              <a:solidFill>
                <a:srgbClr val="009843"/>
              </a:solidFill>
              <a:latin typeface="Calibri Regular"/>
              <a:ea typeface="Comic Sans MS" charset="0"/>
              <a:cs typeface="Comic Sans MS" charset="0"/>
            </a:rPr>
          </a:br>
          <a:endParaRPr lang="en-US" sz="2000" b="1" i="0" kern="1200" dirty="0">
            <a:solidFill>
              <a:srgbClr val="009843"/>
            </a:solidFill>
            <a:latin typeface="Calibri Regular"/>
            <a:ea typeface="Comic Sans MS" charset="0"/>
            <a:cs typeface="Comic Sans MS" charset="0"/>
          </a:endParaRPr>
        </a:p>
      </dsp:txBody>
      <dsp:txXfrm>
        <a:off x="84990" y="562732"/>
        <a:ext cx="2245485" cy="1522339"/>
      </dsp:txXfrm>
    </dsp:sp>
    <dsp:sp modelId="{1BED5E41-7EB2-5B4B-A68C-D16E48D0AE1F}">
      <dsp:nvSpPr>
        <dsp:cNvPr id="0" name=""/>
        <dsp:cNvSpPr/>
      </dsp:nvSpPr>
      <dsp:spPr>
        <a:xfrm>
          <a:off x="2718301" y="305326"/>
          <a:ext cx="3009708" cy="1938851"/>
        </a:xfrm>
        <a:prstGeom prst="rect">
          <a:avLst/>
        </a:prstGeom>
        <a:noFill/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kern="1200" dirty="0">
              <a:solidFill>
                <a:srgbClr val="3D4BFF"/>
              </a:solidFill>
              <a:latin typeface="Calibri Regular"/>
              <a:ea typeface="Comic Sans MS" charset="0"/>
              <a:cs typeface="Comic Sans MS" charset="0"/>
            </a:rPr>
            <a:t>Luteal phase is defined as the period from occurrence of ovulation until the  establishment of a pregnancy or the resumption of menses 2 weeks later</a:t>
          </a:r>
        </a:p>
      </dsp:txBody>
      <dsp:txXfrm>
        <a:off x="2718301" y="305326"/>
        <a:ext cx="3009708" cy="1938851"/>
      </dsp:txXfrm>
    </dsp:sp>
    <dsp:sp modelId="{78D0933A-5FDB-C44D-80C1-F836A68B7B3D}">
      <dsp:nvSpPr>
        <dsp:cNvPr id="0" name=""/>
        <dsp:cNvSpPr/>
      </dsp:nvSpPr>
      <dsp:spPr>
        <a:xfrm rot="5400000">
          <a:off x="2681898" y="3962636"/>
          <a:ext cx="1431751" cy="162999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1955669"/>
            <a:satOff val="100000"/>
            <a:lumOff val="1053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703607-11B4-AF45-8E34-D658795E8E62}">
      <dsp:nvSpPr>
        <dsp:cNvPr id="0" name=""/>
        <dsp:cNvSpPr/>
      </dsp:nvSpPr>
      <dsp:spPr>
        <a:xfrm>
          <a:off x="2302571" y="2375510"/>
          <a:ext cx="2410227" cy="168708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rgbClr val="00389B"/>
              </a:solidFill>
              <a:latin typeface="Calibri Regular"/>
              <a:ea typeface="Comic Sans MS" charset="0"/>
              <a:cs typeface="Comic Sans MS" charset="0"/>
            </a:rPr>
            <a:t>Corpus Luteum</a:t>
          </a:r>
        </a:p>
      </dsp:txBody>
      <dsp:txXfrm>
        <a:off x="2384942" y="2457881"/>
        <a:ext cx="2245485" cy="1522339"/>
      </dsp:txXfrm>
    </dsp:sp>
    <dsp:sp modelId="{DFEF5881-9DF4-5B46-A18C-B521AB501299}">
      <dsp:nvSpPr>
        <dsp:cNvPr id="0" name=""/>
        <dsp:cNvSpPr/>
      </dsp:nvSpPr>
      <dsp:spPr>
        <a:xfrm>
          <a:off x="4848829" y="2504736"/>
          <a:ext cx="2146230" cy="1363573"/>
        </a:xfrm>
        <a:prstGeom prst="rect">
          <a:avLst/>
        </a:prstGeom>
        <a:noFill/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b="1" i="0" kern="1200" dirty="0">
            <a:latin typeface="Calibri Regular"/>
            <a:ea typeface="Comic Sans MS" charset="0"/>
            <a:cs typeface="Comic Sans MS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kern="1200" dirty="0">
              <a:solidFill>
                <a:schemeClr val="accent6">
                  <a:lumMod val="75000"/>
                </a:schemeClr>
              </a:solidFill>
              <a:latin typeface="Calibri Regular"/>
              <a:ea typeface="Comic Sans MS" charset="0"/>
              <a:cs typeface="Comic Sans MS" charset="0"/>
            </a:rPr>
            <a:t>Temporary endocrine gland Life duration: 14 ± 2 days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b="1" i="0" kern="1200" dirty="0">
            <a:latin typeface="Calibri Regular"/>
            <a:ea typeface="Comic Sans MS" charset="0"/>
            <a:cs typeface="Comic Sans MS" charset="0"/>
          </a:endParaRPr>
        </a:p>
      </dsp:txBody>
      <dsp:txXfrm>
        <a:off x="4848829" y="2504736"/>
        <a:ext cx="2146230" cy="1363573"/>
      </dsp:txXfrm>
    </dsp:sp>
    <dsp:sp modelId="{C486576E-6656-A749-BE41-6D013CA3F6CD}">
      <dsp:nvSpPr>
        <dsp:cNvPr id="0" name=""/>
        <dsp:cNvSpPr/>
      </dsp:nvSpPr>
      <dsp:spPr>
        <a:xfrm>
          <a:off x="4227347" y="4361773"/>
          <a:ext cx="2410227" cy="168708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Regular"/>
              <a:ea typeface="Comic Sans MS" charset="0"/>
              <a:cs typeface="Comic Sans MS" charset="0"/>
            </a:rPr>
            <a:t>Formed from the remnants of the ruptured follicle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i="0" kern="1200" dirty="0">
            <a:latin typeface="Calibri Regular"/>
            <a:ea typeface="Comic Sans MS" charset="0"/>
            <a:cs typeface="Comic Sans MS" charset="0"/>
          </a:endParaRPr>
        </a:p>
      </dsp:txBody>
      <dsp:txXfrm>
        <a:off x="4309718" y="4444144"/>
        <a:ext cx="2245485" cy="1522339"/>
      </dsp:txXfrm>
    </dsp:sp>
    <dsp:sp modelId="{063F0817-108D-8349-BF59-DBF7594F0BC5}">
      <dsp:nvSpPr>
        <dsp:cNvPr id="0" name=""/>
        <dsp:cNvSpPr/>
      </dsp:nvSpPr>
      <dsp:spPr>
        <a:xfrm>
          <a:off x="6687836" y="4287403"/>
          <a:ext cx="2408037" cy="1711011"/>
        </a:xfrm>
        <a:prstGeom prst="rect">
          <a:avLst/>
        </a:prstGeom>
        <a:noFill/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kern="1200" dirty="0">
              <a:solidFill>
                <a:srgbClr val="7030A0"/>
              </a:solidFill>
              <a:latin typeface="Calibri Regular"/>
              <a:ea typeface="Comic Sans MS" charset="0"/>
              <a:cs typeface="Comic Sans MS" charset="0"/>
            </a:rPr>
            <a:t>A major source of steroid hormones and secretes up to 40 mg of P4 per day                           </a:t>
          </a:r>
          <a:r>
            <a:rPr lang="en-US" sz="1600" b="1" i="1" kern="1200" dirty="0" err="1">
              <a:solidFill>
                <a:srgbClr val="00B050"/>
              </a:solidFill>
              <a:latin typeface="Calibri Regular"/>
              <a:ea typeface="Comic Sans MS" charset="0"/>
              <a:cs typeface="Comic Sans MS" charset="0"/>
            </a:rPr>
            <a:t>Devoto</a:t>
          </a:r>
          <a:r>
            <a:rPr lang="en-US" sz="1600" b="1" i="1" kern="1200" dirty="0">
              <a:solidFill>
                <a:srgbClr val="00B050"/>
              </a:solidFill>
              <a:latin typeface="Calibri Regular"/>
              <a:ea typeface="Comic Sans MS" charset="0"/>
              <a:cs typeface="Comic Sans MS" charset="0"/>
            </a:rPr>
            <a:t> et al., 2009 </a:t>
          </a:r>
          <a:endParaRPr lang="en-US" sz="2000" b="1" i="1" kern="1200" dirty="0">
            <a:latin typeface="Calibri Regular"/>
            <a:ea typeface="Comic Sans MS" charset="0"/>
            <a:cs typeface="Comic Sans MS" charset="0"/>
          </a:endParaRPr>
        </a:p>
      </dsp:txBody>
      <dsp:txXfrm>
        <a:off x="6687836" y="4287403"/>
        <a:ext cx="2408037" cy="171101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FF5C63-8A7F-5942-85F1-2713EB8001A8}">
      <dsp:nvSpPr>
        <dsp:cNvPr id="0" name=""/>
        <dsp:cNvSpPr/>
      </dsp:nvSpPr>
      <dsp:spPr>
        <a:xfrm>
          <a:off x="21211" y="2833570"/>
          <a:ext cx="2343565" cy="11717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C00000"/>
              </a:solidFill>
              <a:latin typeface="+mn-lt"/>
            </a:rPr>
            <a:t>LPS after GnRH agonist Trigger</a:t>
          </a:r>
        </a:p>
      </dsp:txBody>
      <dsp:txXfrm>
        <a:off x="55531" y="2867890"/>
        <a:ext cx="2274925" cy="1103142"/>
      </dsp:txXfrm>
    </dsp:sp>
    <dsp:sp modelId="{8BCE0351-E5A7-BD44-9A1F-EBCB02EE5FE7}">
      <dsp:nvSpPr>
        <dsp:cNvPr id="0" name=""/>
        <dsp:cNvSpPr/>
      </dsp:nvSpPr>
      <dsp:spPr>
        <a:xfrm rot="18091560">
          <a:off x="1648513" y="2123752"/>
          <a:ext cx="3002483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3002483" y="1604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074692" y="2064736"/>
        <a:ext cx="150124" cy="150124"/>
      </dsp:txXfrm>
    </dsp:sp>
    <dsp:sp modelId="{DBF4A78D-E8F1-1D45-9BDC-1B7D8D5BA0C8}">
      <dsp:nvSpPr>
        <dsp:cNvPr id="0" name=""/>
        <dsp:cNvSpPr/>
      </dsp:nvSpPr>
      <dsp:spPr>
        <a:xfrm>
          <a:off x="3934732" y="274244"/>
          <a:ext cx="2343565" cy="11717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rgbClr val="0038A8"/>
              </a:solidFill>
              <a:latin typeface="+mn-lt"/>
              <a:cs typeface="Comic Sans MS" charset="0"/>
            </a:rPr>
            <a:t>American Approach </a:t>
          </a:r>
          <a:endParaRPr lang="en-US" sz="2400" b="1" kern="1200" dirty="0">
            <a:latin typeface="+mn-lt"/>
          </a:endParaRPr>
        </a:p>
      </dsp:txBody>
      <dsp:txXfrm>
        <a:off x="3969052" y="308564"/>
        <a:ext cx="2274925" cy="1103142"/>
      </dsp:txXfrm>
    </dsp:sp>
    <dsp:sp modelId="{BCFBAD05-63B2-6D41-A450-C3FDF05C2A7B}">
      <dsp:nvSpPr>
        <dsp:cNvPr id="0" name=""/>
        <dsp:cNvSpPr/>
      </dsp:nvSpPr>
      <dsp:spPr>
        <a:xfrm rot="20691517">
          <a:off x="6260414" y="709533"/>
          <a:ext cx="1030282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030282" y="16046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749799" y="699822"/>
        <a:ext cx="51514" cy="51514"/>
      </dsp:txXfrm>
    </dsp:sp>
    <dsp:sp modelId="{DFB13759-F8C6-4048-9C68-A9385656FAD1}">
      <dsp:nvSpPr>
        <dsp:cNvPr id="0" name=""/>
        <dsp:cNvSpPr/>
      </dsp:nvSpPr>
      <dsp:spPr>
        <a:xfrm>
          <a:off x="7272814" y="5132"/>
          <a:ext cx="3747690" cy="11717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660066"/>
            </a:buClr>
            <a:buFont typeface="Wingdings" charset="2"/>
            <a:buNone/>
          </a:pPr>
          <a:r>
            <a:rPr lang="en-US" sz="1800" b="1" i="0" kern="1200" dirty="0">
              <a:latin typeface="+mn-lt"/>
              <a:cs typeface="Comic Sans MS" charset="0"/>
            </a:rPr>
            <a:t>50 mg IM progesterone daily + 0.3 mg transdermal E2 patches on alternate days and continued until 10 weeks gestation</a:t>
          </a:r>
          <a:endParaRPr lang="en-US" sz="1800" b="1" kern="1200" dirty="0">
            <a:latin typeface="+mn-lt"/>
          </a:endParaRPr>
        </a:p>
      </dsp:txBody>
      <dsp:txXfrm>
        <a:off x="7307134" y="39452"/>
        <a:ext cx="3679050" cy="1103142"/>
      </dsp:txXfrm>
    </dsp:sp>
    <dsp:sp modelId="{D43AB966-017A-7346-B845-16580B3DBF35}">
      <dsp:nvSpPr>
        <dsp:cNvPr id="0" name=""/>
        <dsp:cNvSpPr/>
      </dsp:nvSpPr>
      <dsp:spPr>
        <a:xfrm rot="2839100">
          <a:off x="6042055" y="1383308"/>
          <a:ext cx="1467000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467000" y="16046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738881" y="1362680"/>
        <a:ext cx="73350" cy="73350"/>
      </dsp:txXfrm>
    </dsp:sp>
    <dsp:sp modelId="{D31D052C-83FC-6B40-8DE0-2251B6174BB3}">
      <dsp:nvSpPr>
        <dsp:cNvPr id="0" name=""/>
        <dsp:cNvSpPr/>
      </dsp:nvSpPr>
      <dsp:spPr>
        <a:xfrm>
          <a:off x="7272814" y="1352683"/>
          <a:ext cx="3747690" cy="11717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660066"/>
            </a:buClr>
            <a:buFont typeface="Wingdings" charset="2"/>
            <a:buNone/>
          </a:pPr>
          <a:r>
            <a:rPr lang="en-US" sz="1800" b="1" i="0" kern="1200" dirty="0">
              <a:latin typeface="+mn-lt"/>
              <a:cs typeface="Comic Sans MS" charset="0"/>
            </a:rPr>
            <a:t>E2 and P4 levels  are monitored on days 3 and 7 of OR</a:t>
          </a:r>
          <a:endParaRPr lang="en-US" sz="1800" b="1" kern="1200" dirty="0">
            <a:latin typeface="+mn-lt"/>
          </a:endParaRPr>
        </a:p>
      </dsp:txBody>
      <dsp:txXfrm>
        <a:off x="7307134" y="1387003"/>
        <a:ext cx="3679050" cy="1103142"/>
      </dsp:txXfrm>
    </dsp:sp>
    <dsp:sp modelId="{582B4263-3BF8-9D4E-887C-AA1345EC415F}">
      <dsp:nvSpPr>
        <dsp:cNvPr id="0" name=""/>
        <dsp:cNvSpPr/>
      </dsp:nvSpPr>
      <dsp:spPr>
        <a:xfrm rot="4062552">
          <a:off x="5464594" y="2057084"/>
          <a:ext cx="2621923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621923" y="16046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6710008" y="2007582"/>
        <a:ext cx="131096" cy="131096"/>
      </dsp:txXfrm>
    </dsp:sp>
    <dsp:sp modelId="{8FD2A7C6-393C-5649-9AA5-E2AA8EC688A0}">
      <dsp:nvSpPr>
        <dsp:cNvPr id="0" name=""/>
        <dsp:cNvSpPr/>
      </dsp:nvSpPr>
      <dsp:spPr>
        <a:xfrm>
          <a:off x="7272814" y="2700233"/>
          <a:ext cx="3747690" cy="11717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660066"/>
            </a:buClr>
            <a:buFont typeface="Wingdings" charset="2"/>
            <a:buNone/>
          </a:pPr>
          <a:r>
            <a:rPr lang="en-US" sz="1800" b="1" i="0" kern="1200" dirty="0">
              <a:latin typeface="+mn-lt"/>
              <a:cs typeface="Comic Sans MS" charset="0"/>
            </a:rPr>
            <a:t>IM P4 dose is increased to 75 mg daily if  serum P &lt;20 ng/mL </a:t>
          </a:r>
          <a:endParaRPr lang="en-US" sz="1800" b="1" kern="1200" dirty="0">
            <a:latin typeface="+mn-lt"/>
          </a:endParaRPr>
        </a:p>
      </dsp:txBody>
      <dsp:txXfrm>
        <a:off x="7307134" y="2734553"/>
        <a:ext cx="3679050" cy="1103142"/>
      </dsp:txXfrm>
    </dsp:sp>
    <dsp:sp modelId="{643C22EF-64F1-D841-8C11-12549A32DFBB}">
      <dsp:nvSpPr>
        <dsp:cNvPr id="0" name=""/>
        <dsp:cNvSpPr/>
      </dsp:nvSpPr>
      <dsp:spPr>
        <a:xfrm rot="4514126">
          <a:off x="4824360" y="2730859"/>
          <a:ext cx="3902391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3902391" y="16046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6677996" y="2649345"/>
        <a:ext cx="195119" cy="195119"/>
      </dsp:txXfrm>
    </dsp:sp>
    <dsp:sp modelId="{2FCB55D4-6C01-184D-ACA6-4507380469E5}">
      <dsp:nvSpPr>
        <dsp:cNvPr id="0" name=""/>
        <dsp:cNvSpPr/>
      </dsp:nvSpPr>
      <dsp:spPr>
        <a:xfrm>
          <a:off x="7272814" y="4047783"/>
          <a:ext cx="3747690" cy="11717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660066"/>
            </a:buClr>
            <a:buFont typeface="Wingdings" charset="2"/>
            <a:buNone/>
          </a:pPr>
          <a:r>
            <a:rPr lang="en-US" sz="1800" b="1" i="0" kern="1200" dirty="0">
              <a:latin typeface="+mn-lt"/>
              <a:cs typeface="Comic Sans MS" charset="0"/>
            </a:rPr>
            <a:t>Transdermal E2 patches is increased to a maximum of 0.4 mg with oral micronized E2 added to maintain serum E2 &gt;200 </a:t>
          </a:r>
          <a:r>
            <a:rPr lang="en-US" sz="1800" b="1" i="0" kern="1200" dirty="0" err="1">
              <a:latin typeface="+mn-lt"/>
              <a:cs typeface="Comic Sans MS" charset="0"/>
            </a:rPr>
            <a:t>pg</a:t>
          </a:r>
          <a:r>
            <a:rPr lang="en-US" sz="1800" b="1" i="0" kern="1200" dirty="0">
              <a:latin typeface="+mn-lt"/>
              <a:cs typeface="Comic Sans MS" charset="0"/>
            </a:rPr>
            <a:t>/mL</a:t>
          </a:r>
          <a:endParaRPr lang="en-US" sz="1800" b="1" kern="1200" dirty="0">
            <a:latin typeface="+mn-lt"/>
          </a:endParaRPr>
        </a:p>
      </dsp:txBody>
      <dsp:txXfrm>
        <a:off x="7307134" y="4082103"/>
        <a:ext cx="3679050" cy="1103142"/>
      </dsp:txXfrm>
    </dsp:sp>
    <dsp:sp modelId="{E9D65DE4-B6CA-D446-B628-5FA3F540FA20}">
      <dsp:nvSpPr>
        <dsp:cNvPr id="0" name=""/>
        <dsp:cNvSpPr/>
      </dsp:nvSpPr>
      <dsp:spPr>
        <a:xfrm rot="3446048">
          <a:off x="1666932" y="4677155"/>
          <a:ext cx="3022734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3022734" y="1604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102731" y="4617633"/>
        <a:ext cx="151136" cy="151136"/>
      </dsp:txXfrm>
    </dsp:sp>
    <dsp:sp modelId="{7EBF6483-04C0-254F-AFE7-5333A1A12759}">
      <dsp:nvSpPr>
        <dsp:cNvPr id="0" name=""/>
        <dsp:cNvSpPr/>
      </dsp:nvSpPr>
      <dsp:spPr>
        <a:xfrm>
          <a:off x="3991821" y="5381050"/>
          <a:ext cx="2343565" cy="11717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rgbClr val="0038A8"/>
              </a:solidFill>
              <a:latin typeface="+mn-lt"/>
              <a:cs typeface="Comic Sans MS" charset="0"/>
            </a:rPr>
            <a:t>European approach</a:t>
          </a:r>
          <a:endParaRPr lang="en-US" sz="2400" b="1" kern="1200" dirty="0">
            <a:latin typeface="+mn-lt"/>
          </a:endParaRPr>
        </a:p>
      </dsp:txBody>
      <dsp:txXfrm>
        <a:off x="4026141" y="5415370"/>
        <a:ext cx="2274925" cy="1103142"/>
      </dsp:txXfrm>
    </dsp:sp>
    <dsp:sp modelId="{8077C994-9164-1640-8340-AE95E33A1F93}">
      <dsp:nvSpPr>
        <dsp:cNvPr id="0" name=""/>
        <dsp:cNvSpPr/>
      </dsp:nvSpPr>
      <dsp:spPr>
        <a:xfrm rot="52379">
          <a:off x="6335333" y="5958037"/>
          <a:ext cx="937535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937535" y="16046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780662" y="5950645"/>
        <a:ext cx="46876" cy="46876"/>
      </dsp:txXfrm>
    </dsp:sp>
    <dsp:sp modelId="{2B265F2E-9205-084A-8E60-29A6C55F8492}">
      <dsp:nvSpPr>
        <dsp:cNvPr id="0" name=""/>
        <dsp:cNvSpPr/>
      </dsp:nvSpPr>
      <dsp:spPr>
        <a:xfrm>
          <a:off x="7272814" y="5395334"/>
          <a:ext cx="3822004" cy="11717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+mn-lt"/>
              <a:cs typeface="Comic Sans MS" charset="0"/>
            </a:rPr>
            <a:t>1500 IU of HCG administered  35 hours after GnRH agonist trigger or after OR followed by standard LPS</a:t>
          </a:r>
          <a:endParaRPr lang="en-US" sz="1800" b="1" kern="1200" dirty="0">
            <a:latin typeface="+mn-lt"/>
          </a:endParaRPr>
        </a:p>
      </dsp:txBody>
      <dsp:txXfrm>
        <a:off x="7307134" y="5429654"/>
        <a:ext cx="3753364" cy="110314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DAC0F-F679-5647-BC25-4D95DA745996}">
      <dsp:nvSpPr>
        <dsp:cNvPr id="0" name=""/>
        <dsp:cNvSpPr/>
      </dsp:nvSpPr>
      <dsp:spPr>
        <a:xfrm>
          <a:off x="0" y="718100"/>
          <a:ext cx="9144000" cy="1216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+mn-lt"/>
              <a:cs typeface="Comic Sans MS"/>
            </a:rPr>
            <a:t>Administration of P4 before OR associated with a lower PR due to  premature secretory changes in the endometrium therefore   IR</a:t>
          </a:r>
        </a:p>
      </dsp:txBody>
      <dsp:txXfrm>
        <a:off x="59399" y="777499"/>
        <a:ext cx="9025202" cy="1098002"/>
      </dsp:txXfrm>
    </dsp:sp>
    <dsp:sp modelId="{EC2BBEC9-4AB0-F348-8ECA-C3BA162E939A}">
      <dsp:nvSpPr>
        <dsp:cNvPr id="0" name=""/>
        <dsp:cNvSpPr/>
      </dsp:nvSpPr>
      <dsp:spPr>
        <a:xfrm>
          <a:off x="0" y="2122100"/>
          <a:ext cx="9144000" cy="1216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+mn-lt"/>
              <a:cs typeface="Comic Sans MS"/>
            </a:rPr>
            <a:t>Decrease in PRs by 24% was seen when LPS was delayed until 6 days after OR compared to 3 days after OR</a:t>
          </a:r>
        </a:p>
      </dsp:txBody>
      <dsp:txXfrm>
        <a:off x="59399" y="2181499"/>
        <a:ext cx="9025202" cy="1098002"/>
      </dsp:txXfrm>
    </dsp:sp>
    <dsp:sp modelId="{06EC3E9D-1F65-B745-AD39-7C0E33B0AA47}">
      <dsp:nvSpPr>
        <dsp:cNvPr id="0" name=""/>
        <dsp:cNvSpPr/>
      </dsp:nvSpPr>
      <dsp:spPr>
        <a:xfrm>
          <a:off x="0" y="3526100"/>
          <a:ext cx="9144000" cy="1216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+mn-lt"/>
              <a:cs typeface="Comic Sans MS"/>
            </a:rPr>
            <a:t>No difference was found when LPS was started at OR compared to within 24 </a:t>
          </a:r>
          <a:r>
            <a:rPr lang="mr-IN" sz="2400" b="1" i="0" kern="1200" dirty="0">
              <a:latin typeface="+mn-lt"/>
              <a:cs typeface="Comic Sans MS"/>
            </a:rPr>
            <a:t>–</a:t>
          </a:r>
          <a:r>
            <a:rPr lang="en-US" sz="2400" b="1" i="0" kern="1200" dirty="0">
              <a:latin typeface="+mn-lt"/>
              <a:cs typeface="Comic Sans MS"/>
            </a:rPr>
            <a:t> 48 hours after</a:t>
          </a:r>
        </a:p>
      </dsp:txBody>
      <dsp:txXfrm>
        <a:off x="59399" y="3585499"/>
        <a:ext cx="9025202" cy="109800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81270-4332-D249-B059-815664EF0EEE}">
      <dsp:nvSpPr>
        <dsp:cNvPr id="0" name=""/>
        <dsp:cNvSpPr/>
      </dsp:nvSpPr>
      <dsp:spPr>
        <a:xfrm>
          <a:off x="543406" y="0"/>
          <a:ext cx="7993687" cy="57785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B1F4ED0-7B81-9C48-B3E5-0993E1110F99}">
      <dsp:nvSpPr>
        <dsp:cNvPr id="0" name=""/>
        <dsp:cNvSpPr/>
      </dsp:nvSpPr>
      <dsp:spPr>
        <a:xfrm>
          <a:off x="127036" y="312108"/>
          <a:ext cx="4091709" cy="2311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+mn-lt"/>
              <a:cs typeface="Comic Sans MS"/>
            </a:rPr>
            <a:t>Usually given till 8 weeks, when the placenta takes over the function of producing hormones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>
              <a:solidFill>
                <a:schemeClr val="accent6">
                  <a:lumMod val="75000"/>
                </a:schemeClr>
              </a:solidFill>
              <a:latin typeface="+mn-lt"/>
              <a:cs typeface="Comic Sans MS"/>
            </a:rPr>
            <a:t>(</a:t>
          </a:r>
          <a:r>
            <a:rPr lang="en-US" sz="1600" b="1" i="1" kern="1200" dirty="0" err="1">
              <a:solidFill>
                <a:schemeClr val="accent6">
                  <a:lumMod val="75000"/>
                </a:schemeClr>
              </a:solidFill>
              <a:latin typeface="+mn-lt"/>
              <a:cs typeface="Comic Sans MS"/>
            </a:rPr>
            <a:t>Costabile</a:t>
          </a:r>
          <a:r>
            <a:rPr lang="en-US" sz="1600" b="1" i="1" kern="1200" dirty="0">
              <a:solidFill>
                <a:schemeClr val="accent6">
                  <a:lumMod val="75000"/>
                </a:schemeClr>
              </a:solidFill>
              <a:latin typeface="+mn-lt"/>
              <a:cs typeface="Comic Sans MS"/>
            </a:rPr>
            <a:t> et al, 2001)</a:t>
          </a:r>
          <a:endParaRPr lang="en-US" sz="2000" b="1" i="1" kern="1200" dirty="0">
            <a:solidFill>
              <a:schemeClr val="accent6">
                <a:lumMod val="75000"/>
              </a:schemeClr>
            </a:solidFill>
            <a:latin typeface="+mn-lt"/>
            <a:cs typeface="Comic Sans M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+mn-lt"/>
              <a:cs typeface="Comic Sans MS"/>
            </a:rPr>
            <a:t>Up to 12 weeks                                </a:t>
          </a:r>
          <a:r>
            <a:rPr lang="en-US" sz="1600" b="1" i="1" kern="1200" dirty="0">
              <a:solidFill>
                <a:schemeClr val="accent6">
                  <a:lumMod val="75000"/>
                </a:schemeClr>
              </a:solidFill>
              <a:latin typeface="+mn-lt"/>
              <a:cs typeface="Comic Sans MS"/>
            </a:rPr>
            <a:t>(Check et al, 1991)</a:t>
          </a:r>
          <a:endParaRPr lang="en-US" sz="2000" b="1" i="1" kern="1200" dirty="0">
            <a:solidFill>
              <a:schemeClr val="accent6">
                <a:lumMod val="75000"/>
              </a:schemeClr>
            </a:solidFill>
            <a:latin typeface="+mn-lt"/>
            <a:cs typeface="Comic Sans MS"/>
          </a:endParaRPr>
        </a:p>
      </dsp:txBody>
      <dsp:txXfrm>
        <a:off x="239869" y="424941"/>
        <a:ext cx="3866043" cy="2085734"/>
      </dsp:txXfrm>
    </dsp:sp>
    <dsp:sp modelId="{26E25882-8558-BF4C-BE13-10BAF718B973}">
      <dsp:nvSpPr>
        <dsp:cNvPr id="0" name=""/>
        <dsp:cNvSpPr/>
      </dsp:nvSpPr>
      <dsp:spPr>
        <a:xfrm>
          <a:off x="4853745" y="312131"/>
          <a:ext cx="4120948" cy="2311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+mn-lt"/>
              <a:cs typeface="Comic Sans MS"/>
            </a:rPr>
            <a:t>But according to ASRM guidelines, there is no proven role in adding P4 or </a:t>
          </a:r>
          <a:r>
            <a:rPr lang="en-US" sz="2000" b="1" i="0" kern="1200" dirty="0" err="1">
              <a:latin typeface="+mn-lt"/>
              <a:cs typeface="Comic Sans MS"/>
            </a:rPr>
            <a:t>hCG</a:t>
          </a:r>
          <a:r>
            <a:rPr lang="en-US" sz="2000" b="1" i="0" kern="1200" dirty="0">
              <a:latin typeface="+mn-lt"/>
              <a:cs typeface="Comic Sans MS"/>
            </a:rPr>
            <a:t>   for luteal support once a pregnancy has been established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>
              <a:solidFill>
                <a:schemeClr val="accent6">
                  <a:lumMod val="75000"/>
                </a:schemeClr>
              </a:solidFill>
              <a:latin typeface="+mn-lt"/>
              <a:cs typeface="Comic Sans MS"/>
            </a:rPr>
            <a:t>Stelling et al, 1999; Penzias,2002; Jacobs &amp; Balen,2003, Andersen et al. Hum </a:t>
          </a:r>
          <a:r>
            <a:rPr lang="en-US" sz="1600" b="1" i="1" kern="1200" dirty="0" err="1">
              <a:solidFill>
                <a:schemeClr val="accent6">
                  <a:lumMod val="75000"/>
                </a:schemeClr>
              </a:solidFill>
              <a:latin typeface="+mn-lt"/>
              <a:cs typeface="Comic Sans MS"/>
            </a:rPr>
            <a:t>Reprod</a:t>
          </a:r>
          <a:r>
            <a:rPr lang="en-US" sz="1600" b="1" i="1" kern="1200" dirty="0">
              <a:solidFill>
                <a:schemeClr val="accent6">
                  <a:lumMod val="75000"/>
                </a:schemeClr>
              </a:solidFill>
              <a:latin typeface="+mn-lt"/>
              <a:cs typeface="Comic Sans MS"/>
            </a:rPr>
            <a:t> 2002  </a:t>
          </a:r>
          <a:r>
            <a:rPr lang="en-US" sz="1600" b="1" i="1" kern="1200" dirty="0">
              <a:solidFill>
                <a:schemeClr val="accent6">
                  <a:lumMod val="75000"/>
                </a:schemeClr>
              </a:solidFill>
              <a:latin typeface="+mn-lt"/>
              <a:cs typeface="Comic Sans MS" charset="0"/>
            </a:rPr>
            <a:t>Elena H. </a:t>
          </a:r>
          <a:r>
            <a:rPr lang="en-US" sz="1600" b="1" i="1" kern="1200" dirty="0" err="1">
              <a:solidFill>
                <a:schemeClr val="accent6">
                  <a:lumMod val="75000"/>
                </a:schemeClr>
              </a:solidFill>
              <a:latin typeface="+mn-lt"/>
              <a:cs typeface="Comic Sans MS" charset="0"/>
            </a:rPr>
            <a:t>Yanushpolsky</a:t>
          </a:r>
          <a:r>
            <a:rPr lang="en-US" sz="1600" b="1" i="1" kern="1200" dirty="0">
              <a:solidFill>
                <a:schemeClr val="accent6">
                  <a:lumMod val="75000"/>
                </a:schemeClr>
              </a:solidFill>
              <a:latin typeface="+mn-lt"/>
              <a:cs typeface="Comic Sans MS" charset="0"/>
            </a:rPr>
            <a:t>; 2015</a:t>
          </a:r>
          <a:endParaRPr lang="en-US" sz="1600" b="1" i="1" kern="1200" dirty="0">
            <a:solidFill>
              <a:schemeClr val="accent6">
                <a:lumMod val="75000"/>
              </a:schemeClr>
            </a:solidFill>
            <a:latin typeface="+mn-lt"/>
            <a:cs typeface="Comic Sans MS"/>
          </a:endParaRPr>
        </a:p>
      </dsp:txBody>
      <dsp:txXfrm>
        <a:off x="4966578" y="424964"/>
        <a:ext cx="3895282" cy="2085734"/>
      </dsp:txXfrm>
    </dsp:sp>
    <dsp:sp modelId="{0FA43FD4-A664-AB44-982B-A380C54A1E63}">
      <dsp:nvSpPr>
        <dsp:cNvPr id="0" name=""/>
        <dsp:cNvSpPr/>
      </dsp:nvSpPr>
      <dsp:spPr>
        <a:xfrm>
          <a:off x="1" y="3155014"/>
          <a:ext cx="4459592" cy="2311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+mn-lt"/>
              <a:cs typeface="Comic Sans MS"/>
            </a:rPr>
            <a:t>Recent RCT: no benefit after 1st ultrasound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+mn-lt"/>
              <a:cs typeface="Comic Sans MS"/>
            </a:rPr>
            <a:t>                        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 err="1">
              <a:solidFill>
                <a:schemeClr val="accent6">
                  <a:lumMod val="75000"/>
                </a:schemeClr>
              </a:solidFill>
              <a:latin typeface="+mn-lt"/>
              <a:cs typeface="Comic Sans MS"/>
            </a:rPr>
            <a:t>Aboulghar</a:t>
          </a:r>
          <a:r>
            <a:rPr lang="en-US" sz="1600" b="1" i="1" kern="1200" dirty="0">
              <a:solidFill>
                <a:schemeClr val="accent6">
                  <a:lumMod val="75000"/>
                </a:schemeClr>
              </a:solidFill>
              <a:latin typeface="+mn-lt"/>
              <a:cs typeface="Comic Sans MS"/>
            </a:rPr>
            <a:t> et al. Hum </a:t>
          </a:r>
          <a:r>
            <a:rPr lang="en-US" sz="1600" b="1" i="1" kern="1200" dirty="0" err="1">
              <a:solidFill>
                <a:schemeClr val="accent6">
                  <a:lumMod val="75000"/>
                </a:schemeClr>
              </a:solidFill>
              <a:latin typeface="+mn-lt"/>
              <a:cs typeface="Comic Sans MS"/>
            </a:rPr>
            <a:t>Reprod</a:t>
          </a:r>
          <a:r>
            <a:rPr lang="en-US" sz="1600" b="1" i="1" kern="1200" dirty="0">
              <a:solidFill>
                <a:schemeClr val="accent6">
                  <a:lumMod val="75000"/>
                </a:schemeClr>
              </a:solidFill>
              <a:latin typeface="+mn-lt"/>
              <a:cs typeface="Comic Sans MS"/>
            </a:rPr>
            <a:t> 2008;  Kyrou et al. Hum </a:t>
          </a:r>
          <a:r>
            <a:rPr lang="en-US" sz="1600" b="1" i="1" kern="1200" dirty="0" err="1">
              <a:solidFill>
                <a:schemeClr val="accent6">
                  <a:lumMod val="75000"/>
                </a:schemeClr>
              </a:solidFill>
              <a:latin typeface="+mn-lt"/>
              <a:cs typeface="Comic Sans MS"/>
            </a:rPr>
            <a:t>Reprod</a:t>
          </a:r>
          <a:r>
            <a:rPr lang="en-US" sz="1600" b="1" i="1" kern="1200" dirty="0">
              <a:solidFill>
                <a:schemeClr val="accent6">
                  <a:lumMod val="75000"/>
                </a:schemeClr>
              </a:solidFill>
              <a:latin typeface="+mn-lt"/>
              <a:cs typeface="Comic Sans MS"/>
            </a:rPr>
            <a:t> 2011;  Kohls et al. </a:t>
          </a:r>
          <a:r>
            <a:rPr lang="en-US" sz="1600" b="1" i="1" kern="1200" dirty="0" err="1">
              <a:solidFill>
                <a:schemeClr val="accent6">
                  <a:lumMod val="75000"/>
                </a:schemeClr>
              </a:solidFill>
              <a:latin typeface="+mn-lt"/>
              <a:cs typeface="Comic Sans MS"/>
            </a:rPr>
            <a:t>Fertil</a:t>
          </a:r>
          <a:r>
            <a:rPr lang="en-US" sz="1600" b="1" i="1" kern="1200" dirty="0">
              <a:solidFill>
                <a:schemeClr val="accent6">
                  <a:lumMod val="75000"/>
                </a:schemeClr>
              </a:solidFill>
              <a:latin typeface="+mn-lt"/>
              <a:cs typeface="Comic Sans MS"/>
            </a:rPr>
            <a:t> </a:t>
          </a:r>
          <a:r>
            <a:rPr lang="en-US" sz="1600" b="1" i="1" kern="1200" dirty="0" err="1">
              <a:solidFill>
                <a:schemeClr val="accent6">
                  <a:lumMod val="75000"/>
                </a:schemeClr>
              </a:solidFill>
              <a:latin typeface="+mn-lt"/>
              <a:cs typeface="Comic Sans MS"/>
            </a:rPr>
            <a:t>Steril</a:t>
          </a:r>
          <a:r>
            <a:rPr lang="en-US" sz="1600" b="1" i="1" kern="1200" dirty="0">
              <a:solidFill>
                <a:schemeClr val="accent6">
                  <a:lumMod val="75000"/>
                </a:schemeClr>
              </a:solidFill>
              <a:latin typeface="+mn-lt"/>
              <a:cs typeface="Comic Sans MS"/>
            </a:rPr>
            <a:t> 2012      </a:t>
          </a:r>
        </a:p>
      </dsp:txBody>
      <dsp:txXfrm>
        <a:off x="112834" y="3267847"/>
        <a:ext cx="4233926" cy="2085734"/>
      </dsp:txXfrm>
    </dsp:sp>
    <dsp:sp modelId="{26BFCF1C-B070-8444-AF7E-4BCE8AA4CB5D}">
      <dsp:nvSpPr>
        <dsp:cNvPr id="0" name=""/>
        <dsp:cNvSpPr/>
      </dsp:nvSpPr>
      <dsp:spPr>
        <a:xfrm>
          <a:off x="4826389" y="3133842"/>
          <a:ext cx="4090923" cy="2311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+mn-lt"/>
              <a:cs typeface="Comic Sans MS"/>
            </a:rPr>
            <a:t>Use of supplemental P4, in a non-ART cycle beyond the time of expected menses (i.e., 2 weeks after ovulation), is   not proven beneficial </a:t>
          </a:r>
        </a:p>
      </dsp:txBody>
      <dsp:txXfrm>
        <a:off x="4939222" y="3246675"/>
        <a:ext cx="3865257" cy="208573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B63B0-54DC-A543-AFD0-3C67ED6137A4}">
      <dsp:nvSpPr>
        <dsp:cNvPr id="0" name=""/>
        <dsp:cNvSpPr/>
      </dsp:nvSpPr>
      <dsp:spPr>
        <a:xfrm>
          <a:off x="1758333" y="3221831"/>
          <a:ext cx="801570" cy="2367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0785" y="0"/>
              </a:lnTo>
              <a:lnTo>
                <a:pt x="400785" y="2367053"/>
              </a:lnTo>
              <a:lnTo>
                <a:pt x="801570" y="23670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096641" y="4342880"/>
        <a:ext cx="124954" cy="124954"/>
      </dsp:txXfrm>
    </dsp:sp>
    <dsp:sp modelId="{6B801CF3-2D63-ED4B-A29D-A49452663160}">
      <dsp:nvSpPr>
        <dsp:cNvPr id="0" name=""/>
        <dsp:cNvSpPr/>
      </dsp:nvSpPr>
      <dsp:spPr>
        <a:xfrm>
          <a:off x="1758333" y="3221831"/>
          <a:ext cx="801570" cy="222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0785" y="0"/>
              </a:lnTo>
              <a:lnTo>
                <a:pt x="400785" y="222625"/>
              </a:lnTo>
              <a:lnTo>
                <a:pt x="801570" y="2226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38320" y="3312346"/>
        <a:ext cx="41595" cy="41595"/>
      </dsp:txXfrm>
    </dsp:sp>
    <dsp:sp modelId="{0B2D1E30-4F2C-9441-953B-F3D9C447A0C8}">
      <dsp:nvSpPr>
        <dsp:cNvPr id="0" name=""/>
        <dsp:cNvSpPr/>
      </dsp:nvSpPr>
      <dsp:spPr>
        <a:xfrm>
          <a:off x="1758333" y="1077403"/>
          <a:ext cx="801570" cy="2144428"/>
        </a:xfrm>
        <a:custGeom>
          <a:avLst/>
          <a:gdLst/>
          <a:ahLst/>
          <a:cxnLst/>
          <a:rect l="0" t="0" r="0" b="0"/>
          <a:pathLst>
            <a:path>
              <a:moveTo>
                <a:pt x="0" y="2144428"/>
              </a:moveTo>
              <a:lnTo>
                <a:pt x="400785" y="2144428"/>
              </a:lnTo>
              <a:lnTo>
                <a:pt x="400785" y="0"/>
              </a:lnTo>
              <a:lnTo>
                <a:pt x="80157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101884" y="2092383"/>
        <a:ext cx="114467" cy="114467"/>
      </dsp:txXfrm>
    </dsp:sp>
    <dsp:sp modelId="{0A000466-48F7-DD4A-9598-03794E050AAB}">
      <dsp:nvSpPr>
        <dsp:cNvPr id="0" name=""/>
        <dsp:cNvSpPr/>
      </dsp:nvSpPr>
      <dsp:spPr>
        <a:xfrm rot="16200000">
          <a:off x="-2068161" y="2610878"/>
          <a:ext cx="6431083" cy="12219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rgbClr val="C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cs typeface="+mn-cs"/>
            </a:rPr>
            <a:t>Take home messages</a:t>
          </a:r>
          <a:endParaRPr lang="en-US" sz="4000" kern="1200" dirty="0">
            <a:solidFill>
              <a:srgbClr val="C00000"/>
            </a:solidFill>
            <a:latin typeface="+mn-lt"/>
          </a:endParaRPr>
        </a:p>
      </dsp:txBody>
      <dsp:txXfrm>
        <a:off x="-2068161" y="2610878"/>
        <a:ext cx="6431083" cy="1221905"/>
      </dsp:txXfrm>
    </dsp:sp>
    <dsp:sp modelId="{F2C95B04-5CF5-BA4F-A668-1FE84FBB8FDC}">
      <dsp:nvSpPr>
        <dsp:cNvPr id="0" name=""/>
        <dsp:cNvSpPr/>
      </dsp:nvSpPr>
      <dsp:spPr>
        <a:xfrm>
          <a:off x="2559903" y="0"/>
          <a:ext cx="8767054" cy="21548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Calibri Regular"/>
              <a:cs typeface="Comic Sans MS"/>
            </a:rPr>
            <a:t>In COS  luteal endocrinology and endometrium is complicated by possible effects of pituitary down-regulation with GnRH analogues</a:t>
          </a:r>
        </a:p>
        <a:p>
          <a:pPr marL="0" lvl="0" indent="0" algn="ctr" defTabSz="10668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Calibri Regular"/>
              <a:cs typeface="Comic Sans MS"/>
            </a:rPr>
            <a:t>use of HCG or </a:t>
          </a:r>
          <a:r>
            <a:rPr lang="en-US" sz="2400" b="1" i="0" kern="1200" dirty="0" err="1">
              <a:latin typeface="Calibri Regular"/>
              <a:cs typeface="Comic Sans MS"/>
            </a:rPr>
            <a:t>GnRHa</a:t>
          </a:r>
          <a:r>
            <a:rPr lang="en-US" sz="2400" b="1" i="0" kern="1200" dirty="0">
              <a:latin typeface="Calibri Regular"/>
              <a:cs typeface="Comic Sans MS"/>
            </a:rPr>
            <a:t> to trigger oocyte maturation </a:t>
          </a:r>
        </a:p>
      </dsp:txBody>
      <dsp:txXfrm>
        <a:off x="2559903" y="0"/>
        <a:ext cx="8767054" cy="2154806"/>
      </dsp:txXfrm>
    </dsp:sp>
    <dsp:sp modelId="{E247766A-46B4-BC45-9903-7428B352046D}">
      <dsp:nvSpPr>
        <dsp:cNvPr id="0" name=""/>
        <dsp:cNvSpPr/>
      </dsp:nvSpPr>
      <dsp:spPr>
        <a:xfrm>
          <a:off x="2559903" y="2556155"/>
          <a:ext cx="8767054" cy="17766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4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Calibri Regular"/>
              <a:cs typeface="Comic Sans MS"/>
            </a:rPr>
            <a:t>Endometrium is subject to altered endocrinological environment due to supra-physiological steroid levels which are responsible for impaired implantation </a:t>
          </a:r>
        </a:p>
      </dsp:txBody>
      <dsp:txXfrm>
        <a:off x="2559903" y="2556155"/>
        <a:ext cx="8767054" cy="1776602"/>
      </dsp:txXfrm>
    </dsp:sp>
    <dsp:sp modelId="{4CD5E583-DEC6-0B4F-8B65-086A9ECEA48D}">
      <dsp:nvSpPr>
        <dsp:cNvPr id="0" name=""/>
        <dsp:cNvSpPr/>
      </dsp:nvSpPr>
      <dsp:spPr>
        <a:xfrm>
          <a:off x="2559903" y="4734106"/>
          <a:ext cx="8767054" cy="17095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3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Calibri Regular"/>
              <a:cs typeface="Comic Sans MS"/>
            </a:rPr>
            <a:t>LPS is essential in all ART cycles and those Non-ART OI cycles, which use GT and GnRH analogues</a:t>
          </a:r>
        </a:p>
      </dsp:txBody>
      <dsp:txXfrm>
        <a:off x="2559903" y="4734106"/>
        <a:ext cx="8767054" cy="170955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4214FA-6521-044F-AEB1-9F494C67E67D}">
      <dsp:nvSpPr>
        <dsp:cNvPr id="0" name=""/>
        <dsp:cNvSpPr/>
      </dsp:nvSpPr>
      <dsp:spPr>
        <a:xfrm>
          <a:off x="5457059" y="2019334"/>
          <a:ext cx="183816" cy="1337334"/>
        </a:xfrm>
        <a:custGeom>
          <a:avLst/>
          <a:gdLst/>
          <a:ahLst/>
          <a:cxnLst/>
          <a:rect l="0" t="0" r="0" b="0"/>
          <a:pathLst>
            <a:path>
              <a:moveTo>
                <a:pt x="183816" y="0"/>
              </a:moveTo>
              <a:lnTo>
                <a:pt x="183816" y="1337334"/>
              </a:lnTo>
              <a:lnTo>
                <a:pt x="0" y="13373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77F75-D078-2B46-A32A-F9CD38E389A5}">
      <dsp:nvSpPr>
        <dsp:cNvPr id="0" name=""/>
        <dsp:cNvSpPr/>
      </dsp:nvSpPr>
      <dsp:spPr>
        <a:xfrm>
          <a:off x="5640875" y="2019334"/>
          <a:ext cx="3651353" cy="2674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0093"/>
              </a:lnTo>
              <a:lnTo>
                <a:pt x="3651353" y="2510093"/>
              </a:lnTo>
              <a:lnTo>
                <a:pt x="3651353" y="26746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7BAB5-0EAA-7F40-9F7C-52DC55EC8272}">
      <dsp:nvSpPr>
        <dsp:cNvPr id="0" name=""/>
        <dsp:cNvSpPr/>
      </dsp:nvSpPr>
      <dsp:spPr>
        <a:xfrm>
          <a:off x="5640875" y="2019334"/>
          <a:ext cx="1823702" cy="2674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0093"/>
              </a:lnTo>
              <a:lnTo>
                <a:pt x="1823702" y="2510093"/>
              </a:lnTo>
              <a:lnTo>
                <a:pt x="1823702" y="26746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DFDB30-5B9D-8F49-ADF0-88A4171BF201}">
      <dsp:nvSpPr>
        <dsp:cNvPr id="0" name=""/>
        <dsp:cNvSpPr/>
      </dsp:nvSpPr>
      <dsp:spPr>
        <a:xfrm>
          <a:off x="5591207" y="2019334"/>
          <a:ext cx="91440" cy="2674668"/>
        </a:xfrm>
        <a:custGeom>
          <a:avLst/>
          <a:gdLst/>
          <a:ahLst/>
          <a:cxnLst/>
          <a:rect l="0" t="0" r="0" b="0"/>
          <a:pathLst>
            <a:path>
              <a:moveTo>
                <a:pt x="49667" y="0"/>
              </a:moveTo>
              <a:lnTo>
                <a:pt x="49667" y="2510093"/>
              </a:lnTo>
              <a:lnTo>
                <a:pt x="45720" y="2510093"/>
              </a:lnTo>
              <a:lnTo>
                <a:pt x="45720" y="26746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F0E950-836E-4745-B5A7-3EF0BC50D79C}">
      <dsp:nvSpPr>
        <dsp:cNvPr id="0" name=""/>
        <dsp:cNvSpPr/>
      </dsp:nvSpPr>
      <dsp:spPr>
        <a:xfrm>
          <a:off x="3809277" y="2019334"/>
          <a:ext cx="1831598" cy="2674668"/>
        </a:xfrm>
        <a:custGeom>
          <a:avLst/>
          <a:gdLst/>
          <a:ahLst/>
          <a:cxnLst/>
          <a:rect l="0" t="0" r="0" b="0"/>
          <a:pathLst>
            <a:path>
              <a:moveTo>
                <a:pt x="1831598" y="0"/>
              </a:moveTo>
              <a:lnTo>
                <a:pt x="1831598" y="2510093"/>
              </a:lnTo>
              <a:lnTo>
                <a:pt x="0" y="2510093"/>
              </a:lnTo>
              <a:lnTo>
                <a:pt x="0" y="26746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D431C1-2D94-C341-BF51-9E3B8B57A118}">
      <dsp:nvSpPr>
        <dsp:cNvPr id="0" name=""/>
        <dsp:cNvSpPr/>
      </dsp:nvSpPr>
      <dsp:spPr>
        <a:xfrm>
          <a:off x="1981626" y="2019334"/>
          <a:ext cx="3659248" cy="2674668"/>
        </a:xfrm>
        <a:custGeom>
          <a:avLst/>
          <a:gdLst/>
          <a:ahLst/>
          <a:cxnLst/>
          <a:rect l="0" t="0" r="0" b="0"/>
          <a:pathLst>
            <a:path>
              <a:moveTo>
                <a:pt x="3659248" y="0"/>
              </a:moveTo>
              <a:lnTo>
                <a:pt x="3659248" y="2510093"/>
              </a:lnTo>
              <a:lnTo>
                <a:pt x="0" y="2510093"/>
              </a:lnTo>
              <a:lnTo>
                <a:pt x="0" y="26746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261F0-62CF-9448-8A85-691C2EAF809B}">
      <dsp:nvSpPr>
        <dsp:cNvPr id="0" name=""/>
        <dsp:cNvSpPr/>
      </dsp:nvSpPr>
      <dsp:spPr>
        <a:xfrm>
          <a:off x="4959739" y="2968"/>
          <a:ext cx="1362272" cy="2016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99529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Calibri Regular"/>
              <a:cs typeface="Comic Sans MS"/>
            </a:rPr>
            <a:t>P4 levels &gt; 15ng/ml in luteal phase of stimulated cycle appear to reduce EPL and</a:t>
          </a:r>
          <a:r>
            <a:rPr lang="en-US" sz="1600" b="1" i="0" kern="1200" baseline="0" dirty="0">
              <a:latin typeface="Calibri Regular"/>
              <a:cs typeface="Comic Sans MS"/>
            </a:rPr>
            <a:t>   </a:t>
          </a:r>
          <a:r>
            <a:rPr lang="en-US" sz="1600" b="1" i="0" kern="1200" dirty="0">
              <a:latin typeface="Calibri Regular"/>
              <a:cs typeface="Comic Sans MS"/>
            </a:rPr>
            <a:t>IR</a:t>
          </a:r>
          <a:endParaRPr lang="en-US" sz="1600" b="1" kern="1200" dirty="0"/>
        </a:p>
      </dsp:txBody>
      <dsp:txXfrm>
        <a:off x="4959739" y="2968"/>
        <a:ext cx="1362272" cy="2016366"/>
      </dsp:txXfrm>
    </dsp:sp>
    <dsp:sp modelId="{C6E14C6B-E6E8-E747-BF33-0F15324635EA}">
      <dsp:nvSpPr>
        <dsp:cNvPr id="0" name=""/>
        <dsp:cNvSpPr/>
      </dsp:nvSpPr>
      <dsp:spPr>
        <a:xfrm>
          <a:off x="5406838" y="1739376"/>
          <a:ext cx="1421537" cy="2903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>
              <a:latin typeface="Calibri Regular"/>
              <a:ea typeface="Comic Sans MS" charset="0"/>
              <a:cs typeface="Comic Sans MS" charset="0"/>
            </a:rPr>
            <a:t>IUI &amp; ART</a:t>
          </a:r>
          <a:endParaRPr lang="en-US" sz="1800" b="1" i="0" kern="1200" dirty="0">
            <a:latin typeface="Calibri Regular"/>
            <a:ea typeface="Comic Sans MS" charset="0"/>
            <a:cs typeface="Comic Sans MS" charset="0"/>
          </a:endParaRPr>
        </a:p>
      </dsp:txBody>
      <dsp:txXfrm>
        <a:off x="5406838" y="1739376"/>
        <a:ext cx="1421537" cy="290332"/>
      </dsp:txXfrm>
    </dsp:sp>
    <dsp:sp modelId="{4321C139-8924-B04B-AE2B-221DD999C192}">
      <dsp:nvSpPr>
        <dsp:cNvPr id="0" name=""/>
        <dsp:cNvSpPr/>
      </dsp:nvSpPr>
      <dsp:spPr>
        <a:xfrm>
          <a:off x="1300490" y="4694003"/>
          <a:ext cx="1362272" cy="2016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99529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Calibri Regular"/>
              <a:cs typeface="Comic Sans MS"/>
            </a:rPr>
            <a:t>Significant effect in favor of P4 for LPS</a:t>
          </a:r>
          <a:endParaRPr lang="en-US" sz="1600" b="1" kern="1200" dirty="0"/>
        </a:p>
      </dsp:txBody>
      <dsp:txXfrm>
        <a:off x="1300490" y="4694003"/>
        <a:ext cx="1362272" cy="2016366"/>
      </dsp:txXfrm>
    </dsp:sp>
    <dsp:sp modelId="{E0403608-63F3-B346-834A-4C8FDF3E0E12}">
      <dsp:nvSpPr>
        <dsp:cNvPr id="0" name=""/>
        <dsp:cNvSpPr/>
      </dsp:nvSpPr>
      <dsp:spPr>
        <a:xfrm>
          <a:off x="1572945" y="6427028"/>
          <a:ext cx="1226044" cy="2863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>
              <a:latin typeface="Calibri Regular"/>
              <a:ea typeface="Comic Sans MS" charset="0"/>
              <a:cs typeface="Comic Sans MS" charset="0"/>
            </a:rPr>
            <a:t>ART</a:t>
          </a:r>
          <a:endParaRPr lang="en-US" sz="1800" b="1" i="0" kern="1200" dirty="0">
            <a:latin typeface="Calibri Regular"/>
            <a:ea typeface="Comic Sans MS" charset="0"/>
            <a:cs typeface="Comic Sans MS" charset="0"/>
          </a:endParaRPr>
        </a:p>
      </dsp:txBody>
      <dsp:txXfrm>
        <a:off x="1572945" y="6427028"/>
        <a:ext cx="1226044" cy="286309"/>
      </dsp:txXfrm>
    </dsp:sp>
    <dsp:sp modelId="{2D91EC12-2B62-124C-8EB6-E19466DF77C4}">
      <dsp:nvSpPr>
        <dsp:cNvPr id="0" name=""/>
        <dsp:cNvSpPr/>
      </dsp:nvSpPr>
      <dsp:spPr>
        <a:xfrm>
          <a:off x="3128141" y="4694003"/>
          <a:ext cx="1362272" cy="2016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99529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Calibri Regular"/>
              <a:cs typeface="Comic Sans MS"/>
            </a:rPr>
            <a:t>Addition of E2 or </a:t>
          </a:r>
          <a:r>
            <a:rPr lang="en-US" sz="1600" b="1" i="0" kern="1200" dirty="0" err="1">
              <a:latin typeface="Calibri Regular"/>
              <a:cs typeface="Comic Sans MS"/>
            </a:rPr>
            <a:t>hCG</a:t>
          </a:r>
          <a:r>
            <a:rPr lang="en-US" sz="1600" b="1" i="0" kern="1200" dirty="0">
              <a:latin typeface="Calibri Regular"/>
              <a:cs typeface="Comic Sans MS"/>
            </a:rPr>
            <a:t> to P4 did not improve outcome</a:t>
          </a:r>
          <a:endParaRPr lang="en-US" sz="1600" b="1" kern="1200" dirty="0"/>
        </a:p>
      </dsp:txBody>
      <dsp:txXfrm>
        <a:off x="3128141" y="4694003"/>
        <a:ext cx="1362272" cy="2016366"/>
      </dsp:txXfrm>
    </dsp:sp>
    <dsp:sp modelId="{33230667-9635-6041-9AF8-876F53154BCA}">
      <dsp:nvSpPr>
        <dsp:cNvPr id="0" name=""/>
        <dsp:cNvSpPr/>
      </dsp:nvSpPr>
      <dsp:spPr>
        <a:xfrm>
          <a:off x="3355195" y="6409470"/>
          <a:ext cx="1226044" cy="3038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>
              <a:latin typeface="Calibri Regular"/>
              <a:ea typeface="Comic Sans MS" charset="0"/>
              <a:cs typeface="Comic Sans MS" charset="0"/>
            </a:rPr>
            <a:t>ART</a:t>
          </a:r>
          <a:endParaRPr lang="en-US" sz="1800" b="1" i="0" kern="1200" dirty="0">
            <a:latin typeface="Calibri Regular"/>
            <a:ea typeface="Comic Sans MS" charset="0"/>
            <a:cs typeface="Comic Sans MS" charset="0"/>
          </a:endParaRPr>
        </a:p>
      </dsp:txBody>
      <dsp:txXfrm>
        <a:off x="3355195" y="6409470"/>
        <a:ext cx="1226044" cy="303867"/>
      </dsp:txXfrm>
    </dsp:sp>
    <dsp:sp modelId="{20C29555-8A63-8B44-A921-2F30CA97A1C3}">
      <dsp:nvSpPr>
        <dsp:cNvPr id="0" name=""/>
        <dsp:cNvSpPr/>
      </dsp:nvSpPr>
      <dsp:spPr>
        <a:xfrm>
          <a:off x="4955791" y="4694003"/>
          <a:ext cx="1362272" cy="2016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99529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 err="1">
              <a:latin typeface="Calibri Regular"/>
              <a:cs typeface="Comic Sans MS"/>
            </a:rPr>
            <a:t>hCG</a:t>
          </a:r>
          <a:r>
            <a:rPr lang="en-US" sz="1600" b="1" i="0" kern="1200" dirty="0">
              <a:latin typeface="Calibri Regular"/>
              <a:cs typeface="Comic Sans MS"/>
            </a:rPr>
            <a:t> or </a:t>
          </a:r>
          <a:r>
            <a:rPr lang="en-US" sz="1600" b="1" i="0" kern="1200" dirty="0" err="1">
              <a:latin typeface="Calibri Regular"/>
              <a:cs typeface="Comic Sans MS"/>
            </a:rPr>
            <a:t>hCG</a:t>
          </a:r>
          <a:r>
            <a:rPr lang="en-US" sz="1600" b="1" i="0" kern="1200" dirty="0">
              <a:latin typeface="Calibri Regular"/>
              <a:cs typeface="Comic Sans MS"/>
            </a:rPr>
            <a:t> plus</a:t>
          </a:r>
          <a:r>
            <a:rPr lang="en-US" sz="1600" b="1" i="0" kern="1200" baseline="0" dirty="0">
              <a:latin typeface="Calibri Regular"/>
              <a:cs typeface="Comic Sans MS"/>
            </a:rPr>
            <a:t> P4</a:t>
          </a:r>
          <a:r>
            <a:rPr lang="en-US" sz="1600" b="1" i="0" kern="1200" dirty="0">
              <a:latin typeface="Calibri Regular"/>
              <a:cs typeface="Comic Sans MS"/>
            </a:rPr>
            <a:t> associated with higher risk of OHSS</a:t>
          </a:r>
          <a:r>
            <a:rPr lang="en-US" sz="1600" b="1" i="0" kern="1200" baseline="0" dirty="0">
              <a:latin typeface="Calibri Regular"/>
              <a:cs typeface="Comic Sans MS"/>
            </a:rPr>
            <a:t> hence, </a:t>
          </a:r>
          <a:r>
            <a:rPr lang="en-US" sz="1600" b="1" i="0" kern="1200" dirty="0">
              <a:latin typeface="Calibri Regular"/>
              <a:cs typeface="Comic Sans MS"/>
            </a:rPr>
            <a:t>should be avoided</a:t>
          </a:r>
          <a:endParaRPr lang="en-US" sz="1600" b="1" kern="1200" dirty="0"/>
        </a:p>
      </dsp:txBody>
      <dsp:txXfrm>
        <a:off x="4955791" y="4694003"/>
        <a:ext cx="1362272" cy="2016366"/>
      </dsp:txXfrm>
    </dsp:sp>
    <dsp:sp modelId="{8D9425B3-42B4-824C-9FF1-448D82CD1C72}">
      <dsp:nvSpPr>
        <dsp:cNvPr id="0" name=""/>
        <dsp:cNvSpPr/>
      </dsp:nvSpPr>
      <dsp:spPr>
        <a:xfrm>
          <a:off x="5228246" y="6396757"/>
          <a:ext cx="1226044" cy="316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>
              <a:latin typeface="Calibri Regular"/>
              <a:ea typeface="Comic Sans MS" charset="0"/>
              <a:cs typeface="Comic Sans MS" charset="0"/>
            </a:rPr>
            <a:t>ART</a:t>
          </a:r>
          <a:endParaRPr lang="en-US" sz="1800" b="1" i="0" kern="1200" dirty="0">
            <a:latin typeface="Calibri Regular"/>
            <a:ea typeface="Comic Sans MS" charset="0"/>
            <a:cs typeface="Comic Sans MS" charset="0"/>
          </a:endParaRPr>
        </a:p>
      </dsp:txBody>
      <dsp:txXfrm>
        <a:off x="5228246" y="6396757"/>
        <a:ext cx="1226044" cy="316580"/>
      </dsp:txXfrm>
    </dsp:sp>
    <dsp:sp modelId="{031CF50F-39D5-C646-B5F1-C6050A9358C8}">
      <dsp:nvSpPr>
        <dsp:cNvPr id="0" name=""/>
        <dsp:cNvSpPr/>
      </dsp:nvSpPr>
      <dsp:spPr>
        <a:xfrm>
          <a:off x="6783442" y="4694003"/>
          <a:ext cx="1362272" cy="2016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99529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Calibri Regular"/>
              <a:ea typeface="Comic Sans MS" charset="0"/>
              <a:cs typeface="Comic Sans MS" charset="0"/>
            </a:rPr>
            <a:t>Addition of </a:t>
          </a:r>
          <a:r>
            <a:rPr lang="en-US" sz="1600" b="1" i="0" kern="1200" dirty="0" err="1">
              <a:latin typeface="Calibri Regular"/>
              <a:ea typeface="Comic Sans MS" charset="0"/>
              <a:cs typeface="Comic Sans MS" charset="0"/>
            </a:rPr>
            <a:t>GnRHa</a:t>
          </a:r>
          <a:r>
            <a:rPr lang="en-US" sz="1600" b="1" i="0" kern="1200" dirty="0">
              <a:latin typeface="Calibri Regular"/>
              <a:ea typeface="Comic Sans MS" charset="0"/>
              <a:cs typeface="Comic Sans MS" charset="0"/>
            </a:rPr>
            <a:t> to P4 appears to improve outcomes</a:t>
          </a:r>
          <a:endParaRPr lang="en-US" sz="1600" b="1" kern="1200" dirty="0"/>
        </a:p>
      </dsp:txBody>
      <dsp:txXfrm>
        <a:off x="6783442" y="4694003"/>
        <a:ext cx="1362272" cy="2016366"/>
      </dsp:txXfrm>
    </dsp:sp>
    <dsp:sp modelId="{F6E63DC3-2572-2444-A8DC-A59C1C49AF0A}">
      <dsp:nvSpPr>
        <dsp:cNvPr id="0" name=""/>
        <dsp:cNvSpPr/>
      </dsp:nvSpPr>
      <dsp:spPr>
        <a:xfrm>
          <a:off x="7071026" y="6432421"/>
          <a:ext cx="1226044" cy="2560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>
              <a:latin typeface="Calibri Regular"/>
              <a:ea typeface="Comic Sans MS" charset="0"/>
              <a:cs typeface="Comic Sans MS" charset="0"/>
            </a:rPr>
            <a:t>ART</a:t>
          </a:r>
          <a:endParaRPr lang="en-US" sz="1800" b="1" i="0" kern="1200" dirty="0">
            <a:latin typeface="Calibri Regular"/>
            <a:ea typeface="Comic Sans MS" charset="0"/>
            <a:cs typeface="Comic Sans MS" charset="0"/>
          </a:endParaRPr>
        </a:p>
      </dsp:txBody>
      <dsp:txXfrm>
        <a:off x="7071026" y="6432421"/>
        <a:ext cx="1226044" cy="256051"/>
      </dsp:txXfrm>
    </dsp:sp>
    <dsp:sp modelId="{09274448-96AD-2D4C-B9A1-59B28761D89A}">
      <dsp:nvSpPr>
        <dsp:cNvPr id="0" name=""/>
        <dsp:cNvSpPr/>
      </dsp:nvSpPr>
      <dsp:spPr>
        <a:xfrm>
          <a:off x="8611092" y="4694003"/>
          <a:ext cx="1362272" cy="2016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99529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Calibri Regular"/>
              <a:cs typeface="Comic Sans MS"/>
            </a:rPr>
            <a:t>No evidence favoring a specific route or duration of administration of P4</a:t>
          </a:r>
          <a:endParaRPr lang="en-US" sz="1400" b="1" kern="1200" dirty="0"/>
        </a:p>
      </dsp:txBody>
      <dsp:txXfrm>
        <a:off x="8611092" y="4694003"/>
        <a:ext cx="1362272" cy="2016366"/>
      </dsp:txXfrm>
    </dsp:sp>
    <dsp:sp modelId="{28F2235D-0E73-224D-BB48-28496847098A}">
      <dsp:nvSpPr>
        <dsp:cNvPr id="0" name=""/>
        <dsp:cNvSpPr/>
      </dsp:nvSpPr>
      <dsp:spPr>
        <a:xfrm>
          <a:off x="8870741" y="6336224"/>
          <a:ext cx="1437329" cy="3771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>
              <a:latin typeface="Calibri Regular"/>
              <a:ea typeface="Comic Sans MS" charset="0"/>
              <a:cs typeface="Comic Sans MS" charset="0"/>
            </a:rPr>
            <a:t>IUI &amp; ART</a:t>
          </a:r>
          <a:endParaRPr lang="en-US" sz="1800" b="1" i="0" kern="1200" dirty="0">
            <a:latin typeface="Calibri Regular"/>
            <a:ea typeface="Comic Sans MS" charset="0"/>
            <a:cs typeface="Comic Sans MS" charset="0"/>
          </a:endParaRPr>
        </a:p>
      </dsp:txBody>
      <dsp:txXfrm>
        <a:off x="8870741" y="6336224"/>
        <a:ext cx="1437329" cy="377113"/>
      </dsp:txXfrm>
    </dsp:sp>
    <dsp:sp modelId="{6DE97F73-D4E2-284D-AFBD-5EFA875C86EA}">
      <dsp:nvSpPr>
        <dsp:cNvPr id="0" name=""/>
        <dsp:cNvSpPr/>
      </dsp:nvSpPr>
      <dsp:spPr>
        <a:xfrm>
          <a:off x="4094787" y="2348485"/>
          <a:ext cx="1362272" cy="2016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99529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Calibri Regular"/>
              <a:cs typeface="Comic Sans MS"/>
            </a:rPr>
            <a:t>LPS  improves PRs</a:t>
          </a:r>
          <a:r>
            <a:rPr lang="en-US" sz="1600" b="1" i="0" kern="1200" baseline="0" dirty="0">
              <a:latin typeface="Calibri Regular"/>
              <a:cs typeface="Comic Sans MS"/>
            </a:rPr>
            <a:t> of IUI only in GT cycles and not in natural or CC cycles</a:t>
          </a:r>
          <a:endParaRPr lang="en-US" sz="1600" b="1" kern="1200" dirty="0"/>
        </a:p>
      </dsp:txBody>
      <dsp:txXfrm>
        <a:off x="4094787" y="2348485"/>
        <a:ext cx="1362272" cy="2016366"/>
      </dsp:txXfrm>
    </dsp:sp>
    <dsp:sp modelId="{5D7AF592-EE99-7043-93A3-376D8AC94335}">
      <dsp:nvSpPr>
        <dsp:cNvPr id="0" name=""/>
        <dsp:cNvSpPr/>
      </dsp:nvSpPr>
      <dsp:spPr>
        <a:xfrm>
          <a:off x="4382371" y="4056562"/>
          <a:ext cx="1226044" cy="3167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>
              <a:latin typeface="Calibri Regular"/>
              <a:ea typeface="Comic Sans MS" charset="0"/>
              <a:cs typeface="Comic Sans MS" charset="0"/>
            </a:rPr>
            <a:t>IUI</a:t>
          </a:r>
          <a:endParaRPr lang="en-US" sz="1800" b="1" i="0" kern="1200" dirty="0">
            <a:latin typeface="Calibri Regular"/>
            <a:ea typeface="Comic Sans MS" charset="0"/>
            <a:cs typeface="Comic Sans MS" charset="0"/>
          </a:endParaRPr>
        </a:p>
      </dsp:txBody>
      <dsp:txXfrm>
        <a:off x="4382371" y="4056562"/>
        <a:ext cx="1226044" cy="316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B6A86-6ADD-6B43-94CD-4A9DDD6772C0}">
      <dsp:nvSpPr>
        <dsp:cNvPr id="0" name=""/>
        <dsp:cNvSpPr/>
      </dsp:nvSpPr>
      <dsp:spPr>
        <a:xfrm>
          <a:off x="1883919" y="292909"/>
          <a:ext cx="2450433" cy="206098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B4A5B3-6A3D-F74D-A293-725293362703}">
      <dsp:nvSpPr>
        <dsp:cNvPr id="0" name=""/>
        <dsp:cNvSpPr/>
      </dsp:nvSpPr>
      <dsp:spPr>
        <a:xfrm>
          <a:off x="4" y="1170853"/>
          <a:ext cx="2448255" cy="18515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i="0" kern="1200" dirty="0">
              <a:latin typeface="Calibri Regular"/>
              <a:ea typeface="SimSun" charset="0"/>
              <a:cs typeface="SimSun" charset="0"/>
            </a:rPr>
            <a:t>Down-regulates the number of ERs, thus indirectly suppressing the inhibitory effects of E2 on </a:t>
          </a:r>
          <a:r>
            <a:rPr lang="en-US" altLang="zh-CN" sz="2000" b="1" i="0" kern="1200" dirty="0" err="1">
              <a:latin typeface="Calibri Regular"/>
              <a:ea typeface="SimSun" charset="0"/>
              <a:cs typeface="SimSun" charset="0"/>
            </a:rPr>
            <a:t>integrins</a:t>
          </a:r>
          <a:r>
            <a:rPr lang="en-US" altLang="zh-CN" sz="2000" b="1" i="0" kern="1200" dirty="0">
              <a:latin typeface="Calibri Regular"/>
              <a:ea typeface="SimSun" charset="0"/>
              <a:cs typeface="SimSun" charset="0"/>
            </a:rPr>
            <a:t> </a:t>
          </a:r>
          <a:endParaRPr lang="en-US" sz="2000" b="1" kern="1200" dirty="0"/>
        </a:p>
      </dsp:txBody>
      <dsp:txXfrm>
        <a:off x="4" y="1170853"/>
        <a:ext cx="2448255" cy="1851510"/>
      </dsp:txXfrm>
    </dsp:sp>
    <dsp:sp modelId="{3CD5F9D2-369B-1040-97FC-2FCEE19A1BA0}">
      <dsp:nvSpPr>
        <dsp:cNvPr id="0" name=""/>
        <dsp:cNvSpPr/>
      </dsp:nvSpPr>
      <dsp:spPr>
        <a:xfrm>
          <a:off x="6237742" y="292497"/>
          <a:ext cx="2450433" cy="206098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7BC4BC-B7DB-6D41-A713-68D54AC6BA58}">
      <dsp:nvSpPr>
        <dsp:cNvPr id="0" name=""/>
        <dsp:cNvSpPr/>
      </dsp:nvSpPr>
      <dsp:spPr>
        <a:xfrm>
          <a:off x="4346748" y="944567"/>
          <a:ext cx="2448255" cy="18531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i="0" kern="1200" dirty="0">
              <a:latin typeface="Calibri Regular"/>
              <a:ea typeface="SimSun" charset="0"/>
              <a:cs typeface="SimSun" charset="0"/>
            </a:rPr>
            <a:t>Acts positively by increasing paracrine stromal factors - EGF and HB-EGF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i="1" kern="1200" dirty="0" err="1">
              <a:solidFill>
                <a:srgbClr val="00B050"/>
              </a:solidFill>
              <a:latin typeface="Calibri Regular"/>
              <a:ea typeface="SimSun" charset="0"/>
              <a:cs typeface="SimSun" charset="0"/>
            </a:rPr>
            <a:t>Somkuti</a:t>
          </a:r>
          <a:r>
            <a:rPr lang="en-US" altLang="zh-CN" sz="1600" b="1" i="1" kern="1200" dirty="0">
              <a:solidFill>
                <a:srgbClr val="00B050"/>
              </a:solidFill>
              <a:latin typeface="Calibri Regular"/>
              <a:ea typeface="SimSun" charset="0"/>
              <a:cs typeface="SimSun" charset="0"/>
            </a:rPr>
            <a:t> et al., 1997</a:t>
          </a:r>
          <a:endParaRPr lang="en-US" sz="1600" b="1" i="1" kern="1200" dirty="0">
            <a:solidFill>
              <a:srgbClr val="00B050"/>
            </a:solidFill>
          </a:endParaRPr>
        </a:p>
      </dsp:txBody>
      <dsp:txXfrm>
        <a:off x="4346748" y="944567"/>
        <a:ext cx="2448255" cy="1853157"/>
      </dsp:txXfrm>
    </dsp:sp>
    <dsp:sp modelId="{1A32BA3D-F96B-4542-9193-E34C7AD284C2}">
      <dsp:nvSpPr>
        <dsp:cNvPr id="0" name=""/>
        <dsp:cNvSpPr/>
      </dsp:nvSpPr>
      <dsp:spPr>
        <a:xfrm>
          <a:off x="4155315" y="3120724"/>
          <a:ext cx="2450433" cy="2060989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DB031E6-CC47-014A-8FA0-4F537B4953AF}">
      <dsp:nvSpPr>
        <dsp:cNvPr id="0" name=""/>
        <dsp:cNvSpPr/>
      </dsp:nvSpPr>
      <dsp:spPr>
        <a:xfrm>
          <a:off x="1625185" y="3748006"/>
          <a:ext cx="2826191" cy="17741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i="0" kern="1200" dirty="0">
              <a:latin typeface="Calibri Regular"/>
              <a:ea typeface="SimSun" charset="0"/>
              <a:cs typeface="SimSun" charset="0"/>
            </a:rPr>
            <a:t>Direct effect stimulate homeobox gene HOXA 10 - implicated in the regulation of ß3 subunit expression                      </a:t>
          </a:r>
          <a:r>
            <a:rPr lang="en-US" altLang="zh-CN" sz="1600" b="1" i="1" kern="1200" dirty="0">
              <a:solidFill>
                <a:srgbClr val="00B050"/>
              </a:solidFill>
              <a:latin typeface="Calibri Regular"/>
              <a:ea typeface="SimSun" charset="0"/>
              <a:cs typeface="SimSun" charset="0"/>
            </a:rPr>
            <a:t>(</a:t>
          </a:r>
          <a:r>
            <a:rPr lang="en-US" altLang="zh-CN" sz="1600" b="1" i="1" kern="1200" dirty="0" err="1">
              <a:solidFill>
                <a:srgbClr val="00B050"/>
              </a:solidFill>
              <a:latin typeface="Calibri Regular"/>
              <a:ea typeface="SimSun" charset="0"/>
              <a:cs typeface="SimSun" charset="0"/>
            </a:rPr>
            <a:t>Lessey</a:t>
          </a:r>
          <a:r>
            <a:rPr lang="en-US" altLang="zh-CN" sz="1600" b="1" i="1" kern="1200" dirty="0">
              <a:solidFill>
                <a:srgbClr val="00B050"/>
              </a:solidFill>
              <a:latin typeface="Calibri Regular"/>
              <a:ea typeface="SimSun" charset="0"/>
              <a:cs typeface="SimSun" charset="0"/>
            </a:rPr>
            <a:t>, 2003) </a:t>
          </a:r>
          <a:endParaRPr lang="en-US" sz="1800" b="1" i="1" kern="1200" dirty="0">
            <a:solidFill>
              <a:srgbClr val="00B050"/>
            </a:solidFill>
          </a:endParaRPr>
        </a:p>
      </dsp:txBody>
      <dsp:txXfrm>
        <a:off x="1625185" y="3748006"/>
        <a:ext cx="2826191" cy="17741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DE0B6-8EFD-4947-891C-4BE737A65BAE}">
      <dsp:nvSpPr>
        <dsp:cNvPr id="0" name=""/>
        <dsp:cNvSpPr/>
      </dsp:nvSpPr>
      <dsp:spPr>
        <a:xfrm>
          <a:off x="2624726" y="3108263"/>
          <a:ext cx="774827" cy="1476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7413" y="0"/>
              </a:lnTo>
              <a:lnTo>
                <a:pt x="387413" y="1476424"/>
              </a:lnTo>
              <a:lnTo>
                <a:pt x="774827" y="14764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70455" y="3804790"/>
        <a:ext cx="83369" cy="83369"/>
      </dsp:txXfrm>
    </dsp:sp>
    <dsp:sp modelId="{BC7A26D8-5601-104A-9731-2B4DA5C94288}">
      <dsp:nvSpPr>
        <dsp:cNvPr id="0" name=""/>
        <dsp:cNvSpPr/>
      </dsp:nvSpPr>
      <dsp:spPr>
        <a:xfrm>
          <a:off x="2624726" y="3062543"/>
          <a:ext cx="7748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4827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92769" y="3088892"/>
        <a:ext cx="38741" cy="38741"/>
      </dsp:txXfrm>
    </dsp:sp>
    <dsp:sp modelId="{54149DCB-EB28-D542-8372-366DD8B8E08C}">
      <dsp:nvSpPr>
        <dsp:cNvPr id="0" name=""/>
        <dsp:cNvSpPr/>
      </dsp:nvSpPr>
      <dsp:spPr>
        <a:xfrm>
          <a:off x="2624726" y="1631838"/>
          <a:ext cx="774827" cy="1476424"/>
        </a:xfrm>
        <a:custGeom>
          <a:avLst/>
          <a:gdLst/>
          <a:ahLst/>
          <a:cxnLst/>
          <a:rect l="0" t="0" r="0" b="0"/>
          <a:pathLst>
            <a:path>
              <a:moveTo>
                <a:pt x="0" y="1476424"/>
              </a:moveTo>
              <a:lnTo>
                <a:pt x="387413" y="1476424"/>
              </a:lnTo>
              <a:lnTo>
                <a:pt x="387413" y="0"/>
              </a:lnTo>
              <a:lnTo>
                <a:pt x="77482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70455" y="2328365"/>
        <a:ext cx="83369" cy="83369"/>
      </dsp:txXfrm>
    </dsp:sp>
    <dsp:sp modelId="{716A8C20-38BA-234A-B84E-CE13D8FDA126}">
      <dsp:nvSpPr>
        <dsp:cNvPr id="0" name=""/>
        <dsp:cNvSpPr/>
      </dsp:nvSpPr>
      <dsp:spPr>
        <a:xfrm rot="16200000">
          <a:off x="-1074106" y="2517693"/>
          <a:ext cx="6216526" cy="11811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 dirty="0">
              <a:latin typeface="Calibri Regular"/>
              <a:cs typeface="Comic Sans MS"/>
            </a:rPr>
            <a:t>LP Insufficiency can occur in </a:t>
          </a:r>
        </a:p>
      </dsp:txBody>
      <dsp:txXfrm>
        <a:off x="-1074106" y="2517693"/>
        <a:ext cx="6216526" cy="1181139"/>
      </dsp:txXfrm>
    </dsp:sp>
    <dsp:sp modelId="{00EDFBF7-EE3A-4C4F-86F7-F7DB487EBEE8}">
      <dsp:nvSpPr>
        <dsp:cNvPr id="0" name=""/>
        <dsp:cNvSpPr/>
      </dsp:nvSpPr>
      <dsp:spPr>
        <a:xfrm>
          <a:off x="3399554" y="1041268"/>
          <a:ext cx="3874139" cy="11811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Calibri Regular"/>
              <a:cs typeface="Comic Sans MS"/>
            </a:rPr>
            <a:t>Natural cycle </a:t>
          </a:r>
        </a:p>
      </dsp:txBody>
      <dsp:txXfrm>
        <a:off x="3399554" y="1041268"/>
        <a:ext cx="3874139" cy="1181139"/>
      </dsp:txXfrm>
    </dsp:sp>
    <dsp:sp modelId="{E1C5FB1B-7C18-9E4F-98C4-645DEAE464D2}">
      <dsp:nvSpPr>
        <dsp:cNvPr id="0" name=""/>
        <dsp:cNvSpPr/>
      </dsp:nvSpPr>
      <dsp:spPr>
        <a:xfrm>
          <a:off x="3399554" y="2517693"/>
          <a:ext cx="3874139" cy="11811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Calibri Regular"/>
              <a:cs typeface="Comic Sans MS"/>
            </a:rPr>
            <a:t>CC/AI stimulated cycles</a:t>
          </a:r>
        </a:p>
      </dsp:txBody>
      <dsp:txXfrm>
        <a:off x="3399554" y="2517693"/>
        <a:ext cx="3874139" cy="1181139"/>
      </dsp:txXfrm>
    </dsp:sp>
    <dsp:sp modelId="{3BAE76DB-06D7-8541-BA09-4EF26A07D8D3}">
      <dsp:nvSpPr>
        <dsp:cNvPr id="0" name=""/>
        <dsp:cNvSpPr/>
      </dsp:nvSpPr>
      <dsp:spPr>
        <a:xfrm>
          <a:off x="3399554" y="3994117"/>
          <a:ext cx="3874139" cy="11811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Calibri Regular"/>
              <a:cs typeface="Comic Sans MS"/>
            </a:rPr>
            <a:t>GT cycles with or without </a:t>
          </a:r>
          <a:r>
            <a:rPr lang="en-US" sz="2400" b="1" i="0" kern="1200" dirty="0" err="1">
              <a:latin typeface="Calibri Regular"/>
              <a:cs typeface="Comic Sans MS"/>
            </a:rPr>
            <a:t>GnRH</a:t>
          </a:r>
          <a:r>
            <a:rPr lang="en-US" sz="2400" b="1" i="0" kern="1200" dirty="0">
              <a:latin typeface="Calibri Regular"/>
              <a:cs typeface="Comic Sans MS"/>
            </a:rPr>
            <a:t> </a:t>
          </a:r>
          <a:r>
            <a:rPr lang="en-US" sz="2400" b="1" i="0" kern="1200" dirty="0" err="1">
              <a:latin typeface="Calibri Regular"/>
              <a:cs typeface="Comic Sans MS"/>
            </a:rPr>
            <a:t>analouges</a:t>
          </a:r>
          <a:endParaRPr lang="en-US" sz="2400" b="1" i="0" kern="1200" dirty="0">
            <a:latin typeface="Calibri Regular"/>
            <a:cs typeface="Comic Sans MS"/>
          </a:endParaRPr>
        </a:p>
      </dsp:txBody>
      <dsp:txXfrm>
        <a:off x="3399554" y="3994117"/>
        <a:ext cx="3874139" cy="11811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A1594-C372-264E-9917-9EFF24495270}">
      <dsp:nvSpPr>
        <dsp:cNvPr id="0" name=""/>
        <dsp:cNvSpPr/>
      </dsp:nvSpPr>
      <dsp:spPr>
        <a:xfrm>
          <a:off x="7715" y="188605"/>
          <a:ext cx="2305937" cy="29922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Regular"/>
              <a:ea typeface="Comic Sans MS" charset="0"/>
              <a:cs typeface="Comic Sans MS" charset="0"/>
            </a:rPr>
            <a:t>CC occupies the hypothalamic          E2 receptors for several weeks resulting in receptor downregulation which induces P4 receptors block</a:t>
          </a:r>
        </a:p>
      </dsp:txBody>
      <dsp:txXfrm>
        <a:off x="75254" y="256144"/>
        <a:ext cx="2170859" cy="2857194"/>
      </dsp:txXfrm>
    </dsp:sp>
    <dsp:sp modelId="{A99816C0-23F5-5747-A238-879DF980F3E8}">
      <dsp:nvSpPr>
        <dsp:cNvPr id="0" name=""/>
        <dsp:cNvSpPr/>
      </dsp:nvSpPr>
      <dsp:spPr>
        <a:xfrm>
          <a:off x="2516575" y="1398805"/>
          <a:ext cx="488858" cy="571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2516575" y="1513179"/>
        <a:ext cx="342201" cy="343124"/>
      </dsp:txXfrm>
    </dsp:sp>
    <dsp:sp modelId="{45556527-E59E-694B-BB6C-AADF74DEDA7F}">
      <dsp:nvSpPr>
        <dsp:cNvPr id="0" name=""/>
        <dsp:cNvSpPr/>
      </dsp:nvSpPr>
      <dsp:spPr>
        <a:xfrm>
          <a:off x="3236027" y="992960"/>
          <a:ext cx="2305937" cy="13835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Regular"/>
              <a:ea typeface="Comic Sans MS" charset="0"/>
              <a:cs typeface="Comic Sans MS" charset="0"/>
            </a:rPr>
            <a:t>Markedly high luteal E2 levels with abnormal E2/P4 ratio </a:t>
          </a:r>
        </a:p>
      </dsp:txBody>
      <dsp:txXfrm>
        <a:off x="3276550" y="1033483"/>
        <a:ext cx="2224891" cy="1302516"/>
      </dsp:txXfrm>
    </dsp:sp>
    <dsp:sp modelId="{85662BC2-77D0-8143-8126-461155570217}">
      <dsp:nvSpPr>
        <dsp:cNvPr id="0" name=""/>
        <dsp:cNvSpPr/>
      </dsp:nvSpPr>
      <dsp:spPr>
        <a:xfrm>
          <a:off x="5744887" y="1398805"/>
          <a:ext cx="488858" cy="571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744887" y="1513179"/>
        <a:ext cx="342201" cy="343124"/>
      </dsp:txXfrm>
    </dsp:sp>
    <dsp:sp modelId="{3376603F-DE64-1E4C-B1B4-03EB2F4DACB8}">
      <dsp:nvSpPr>
        <dsp:cNvPr id="0" name=""/>
        <dsp:cNvSpPr/>
      </dsp:nvSpPr>
      <dsp:spPr>
        <a:xfrm>
          <a:off x="6464340" y="992960"/>
          <a:ext cx="2305937" cy="13835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Regular"/>
              <a:ea typeface="Comic Sans MS" charset="0"/>
              <a:cs typeface="Comic Sans MS" charset="0"/>
            </a:rPr>
            <a:t>Glandular stromal </a:t>
          </a:r>
          <a:r>
            <a:rPr lang="en-US" sz="2000" b="1" i="0" kern="1200" dirty="0" err="1">
              <a:latin typeface="Calibri Regular"/>
              <a:ea typeface="Comic Sans MS" charset="0"/>
              <a:cs typeface="Comic Sans MS" charset="0"/>
            </a:rPr>
            <a:t>dyssynchrony</a:t>
          </a:r>
          <a:r>
            <a:rPr lang="en-US" sz="2000" b="1" i="0" kern="1200" dirty="0">
              <a:latin typeface="Calibri Regular"/>
              <a:ea typeface="Comic Sans MS" charset="0"/>
              <a:cs typeface="Comic Sans MS" charset="0"/>
            </a:rPr>
            <a:t> </a:t>
          </a:r>
        </a:p>
      </dsp:txBody>
      <dsp:txXfrm>
        <a:off x="6504863" y="1033483"/>
        <a:ext cx="2224891" cy="1302516"/>
      </dsp:txXfrm>
    </dsp:sp>
    <dsp:sp modelId="{D412BC07-D292-5243-8D0F-814C28C7273B}">
      <dsp:nvSpPr>
        <dsp:cNvPr id="0" name=""/>
        <dsp:cNvSpPr/>
      </dsp:nvSpPr>
      <dsp:spPr>
        <a:xfrm rot="5400000">
          <a:off x="7159725" y="2928050"/>
          <a:ext cx="915166" cy="571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300" kern="1200"/>
        </a:p>
      </dsp:txBody>
      <dsp:txXfrm rot="-5400000">
        <a:off x="7445746" y="2756403"/>
        <a:ext cx="343124" cy="743604"/>
      </dsp:txXfrm>
    </dsp:sp>
    <dsp:sp modelId="{A0976A2B-158A-7043-97D5-F8C3C1347951}">
      <dsp:nvSpPr>
        <dsp:cNvPr id="0" name=""/>
        <dsp:cNvSpPr/>
      </dsp:nvSpPr>
      <dsp:spPr>
        <a:xfrm>
          <a:off x="6464340" y="4103252"/>
          <a:ext cx="2305937" cy="13835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 err="1">
              <a:latin typeface="Calibri Regular"/>
              <a:ea typeface="Comic Sans MS" charset="0"/>
              <a:cs typeface="Comic Sans MS" charset="0"/>
            </a:rPr>
            <a:t>Leutolytic</a:t>
          </a:r>
          <a:r>
            <a:rPr lang="en-US" sz="2000" b="1" i="0" kern="1200" dirty="0">
              <a:latin typeface="Calibri Regular"/>
              <a:ea typeface="Comic Sans MS" charset="0"/>
              <a:cs typeface="Comic Sans MS" charset="0"/>
            </a:rPr>
            <a:t> effect on corpora </a:t>
          </a:r>
          <a:r>
            <a:rPr lang="en-US" sz="2000" b="1" i="0" kern="1200" dirty="0" err="1">
              <a:latin typeface="Calibri Regular"/>
              <a:ea typeface="Comic Sans MS" charset="0"/>
              <a:cs typeface="Comic Sans MS" charset="0"/>
            </a:rPr>
            <a:t>lutea</a:t>
          </a:r>
          <a:r>
            <a:rPr lang="en-US" sz="2000" b="1" i="0" kern="1200" dirty="0">
              <a:latin typeface="Calibri Regular"/>
              <a:ea typeface="Comic Sans MS" charset="0"/>
              <a:cs typeface="Comic Sans MS" charset="0"/>
            </a:rPr>
            <a:t> </a:t>
          </a:r>
        </a:p>
      </dsp:txBody>
      <dsp:txXfrm>
        <a:off x="6504863" y="4143775"/>
        <a:ext cx="2224891" cy="1302516"/>
      </dsp:txXfrm>
    </dsp:sp>
    <dsp:sp modelId="{FC8F89BA-51DF-6649-AE8A-55183CAA3E58}">
      <dsp:nvSpPr>
        <dsp:cNvPr id="0" name=""/>
        <dsp:cNvSpPr/>
      </dsp:nvSpPr>
      <dsp:spPr>
        <a:xfrm rot="10800000">
          <a:off x="5772559" y="4509097"/>
          <a:ext cx="488858" cy="571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5919216" y="4623471"/>
        <a:ext cx="342201" cy="343124"/>
      </dsp:txXfrm>
    </dsp:sp>
    <dsp:sp modelId="{A0376F41-24F5-8E44-8C70-DA13792668E1}">
      <dsp:nvSpPr>
        <dsp:cNvPr id="0" name=""/>
        <dsp:cNvSpPr/>
      </dsp:nvSpPr>
      <dsp:spPr>
        <a:xfrm>
          <a:off x="3236027" y="4103252"/>
          <a:ext cx="2305937" cy="13835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Regular"/>
              <a:ea typeface="Comic Sans MS" charset="0"/>
              <a:cs typeface="Comic Sans MS" charset="0"/>
            </a:rPr>
            <a:t>Anti-estrogenic effect on endometrium </a:t>
          </a:r>
        </a:p>
      </dsp:txBody>
      <dsp:txXfrm>
        <a:off x="3276550" y="4143775"/>
        <a:ext cx="2224891" cy="13025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11406-0BE0-C84E-9CC8-DD20EEED03E7}">
      <dsp:nvSpPr>
        <dsp:cNvPr id="0" name=""/>
        <dsp:cNvSpPr/>
      </dsp:nvSpPr>
      <dsp:spPr>
        <a:xfrm>
          <a:off x="0" y="0"/>
          <a:ext cx="11530012" cy="201723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 dirty="0">
              <a:solidFill>
                <a:srgbClr val="C00000"/>
              </a:solidFill>
              <a:latin typeface="Calibri Regular"/>
              <a:ea typeface="Comic Sans MS" charset="0"/>
              <a:cs typeface="Comic Sans MS" charset="0"/>
            </a:rPr>
            <a:t>Causes for LPD in Gonadotrophin stimulated cycles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 dirty="0">
              <a:solidFill>
                <a:srgbClr val="C00000"/>
              </a:solidFill>
              <a:latin typeface="Calibri Regular"/>
              <a:cs typeface="Comic Sans MS"/>
            </a:rPr>
            <a:t> Decreased LH levels by different mechanisms</a:t>
          </a:r>
          <a:r>
            <a:rPr lang="en-US" sz="3200" b="1" i="0" kern="1200" dirty="0">
              <a:solidFill>
                <a:srgbClr val="C00000"/>
              </a:solidFill>
              <a:latin typeface="Calibri Regular"/>
              <a:ea typeface="Comic Sans MS" charset="0"/>
              <a:cs typeface="Comic Sans MS" charset="0"/>
            </a:rPr>
            <a:t>     LPD</a:t>
          </a:r>
        </a:p>
      </dsp:txBody>
      <dsp:txXfrm>
        <a:off x="0" y="0"/>
        <a:ext cx="11530012" cy="2017233"/>
      </dsp:txXfrm>
    </dsp:sp>
    <dsp:sp modelId="{F817F414-EF35-984C-BD14-C7D2EA85D67A}">
      <dsp:nvSpPr>
        <dsp:cNvPr id="0" name=""/>
        <dsp:cNvSpPr/>
      </dsp:nvSpPr>
      <dsp:spPr>
        <a:xfrm>
          <a:off x="0" y="2017233"/>
          <a:ext cx="2882503" cy="42361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>
              <a:latin typeface="Calibri Regular"/>
              <a:cs typeface="Comic Sans MS"/>
            </a:rPr>
            <a:t>1.Supraphysiological concentrations of E2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2400" b="1" i="0" kern="1200">
            <a:latin typeface="Calibri Regular"/>
            <a:cs typeface="Comic Sans MS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b="1" i="0" kern="1200">
              <a:latin typeface="Calibri Regular"/>
              <a:cs typeface="Comic Sans MS"/>
            </a:rPr>
            <a:t>Result in deficient LH in the luteal phase</a:t>
          </a:r>
          <a:endParaRPr lang="en-US" sz="2400" b="1" kern="1200" dirty="0"/>
        </a:p>
      </dsp:txBody>
      <dsp:txXfrm>
        <a:off x="0" y="2017233"/>
        <a:ext cx="2882503" cy="4236189"/>
      </dsp:txXfrm>
    </dsp:sp>
    <dsp:sp modelId="{201FE966-443D-CC41-9921-448FFE353761}">
      <dsp:nvSpPr>
        <dsp:cNvPr id="0" name=""/>
        <dsp:cNvSpPr/>
      </dsp:nvSpPr>
      <dsp:spPr>
        <a:xfrm>
          <a:off x="2882503" y="2017233"/>
          <a:ext cx="2882503" cy="42361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>
              <a:latin typeface="Calibri Regular"/>
              <a:cs typeface="Comic Sans MS"/>
            </a:rPr>
            <a:t>2.Use of GnRH agonist and  antagonist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i="0" kern="1200">
            <a:latin typeface="Calibri Regular"/>
            <a:cs typeface="Comic Sans MS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>
              <a:latin typeface="Calibri Regular"/>
              <a:cs typeface="Comic Sans MS"/>
            </a:rPr>
            <a:t>Suppress LH</a:t>
          </a:r>
          <a:endParaRPr lang="en-US" sz="2400" b="1" kern="1200" dirty="0"/>
        </a:p>
      </dsp:txBody>
      <dsp:txXfrm>
        <a:off x="2882503" y="2017233"/>
        <a:ext cx="2882503" cy="4236189"/>
      </dsp:txXfrm>
    </dsp:sp>
    <dsp:sp modelId="{21EFF86E-D4BD-4447-9EA7-60488AEC18E3}">
      <dsp:nvSpPr>
        <dsp:cNvPr id="0" name=""/>
        <dsp:cNvSpPr/>
      </dsp:nvSpPr>
      <dsp:spPr>
        <a:xfrm>
          <a:off x="5743012" y="2017233"/>
          <a:ext cx="2882503" cy="42361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>
              <a:latin typeface="Calibri Regular"/>
              <a:cs typeface="Comic Sans MS"/>
            </a:rPr>
            <a:t>3.hCG via short-loop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i="0" kern="1200">
            <a:latin typeface="Calibri Regular"/>
            <a:cs typeface="Comic Sans MS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>
              <a:latin typeface="Calibri Regular"/>
              <a:cs typeface="Comic Sans MS"/>
            </a:rPr>
            <a:t>Suppress LH?</a:t>
          </a:r>
          <a:endParaRPr lang="en-US" sz="2400" b="1" kern="1200" dirty="0"/>
        </a:p>
      </dsp:txBody>
      <dsp:txXfrm>
        <a:off x="5743012" y="2017233"/>
        <a:ext cx="2882503" cy="4236189"/>
      </dsp:txXfrm>
    </dsp:sp>
    <dsp:sp modelId="{93E051F1-C597-1A4B-AD78-14BCE6FBFCF9}">
      <dsp:nvSpPr>
        <dsp:cNvPr id="0" name=""/>
        <dsp:cNvSpPr/>
      </dsp:nvSpPr>
      <dsp:spPr>
        <a:xfrm>
          <a:off x="8647508" y="2017233"/>
          <a:ext cx="2882503" cy="42361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Calibri Regular"/>
              <a:cs typeface="Comic Sans MS"/>
            </a:rPr>
            <a:t>4.In ART cycles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Calibri Regular"/>
              <a:cs typeface="Comic Sans MS"/>
            </a:rPr>
            <a:t>Oocyte retrieval?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i="0" kern="1200" dirty="0">
            <a:latin typeface="Calibri Regular"/>
            <a:cs typeface="Comic Sans MS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Calibri Regular"/>
              <a:cs typeface="Comic Sans MS"/>
            </a:rPr>
            <a:t>Removal of granulosa</a:t>
          </a:r>
          <a:endParaRPr lang="en-US" sz="2400" b="1" kern="1200" dirty="0"/>
        </a:p>
      </dsp:txBody>
      <dsp:txXfrm>
        <a:off x="8647508" y="2017233"/>
        <a:ext cx="2882503" cy="4236189"/>
      </dsp:txXfrm>
    </dsp:sp>
    <dsp:sp modelId="{407F0504-8150-B145-9A3B-AD20D1FCFB80}">
      <dsp:nvSpPr>
        <dsp:cNvPr id="0" name=""/>
        <dsp:cNvSpPr/>
      </dsp:nvSpPr>
      <dsp:spPr>
        <a:xfrm>
          <a:off x="0" y="6253423"/>
          <a:ext cx="11530012" cy="47068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7EA90-2287-F445-AC21-EA7781BF5782}">
      <dsp:nvSpPr>
        <dsp:cNvPr id="0" name=""/>
        <dsp:cNvSpPr/>
      </dsp:nvSpPr>
      <dsp:spPr>
        <a:xfrm>
          <a:off x="406254" y="85358"/>
          <a:ext cx="4021158" cy="147307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i="0" kern="1200" dirty="0">
            <a:latin typeface="Calibri Regular"/>
            <a:ea typeface="Comic Sans MS" charset="0"/>
            <a:cs typeface="Comic Sans MS" charset="0"/>
          </a:endParaRPr>
        </a:p>
      </dsp:txBody>
      <dsp:txXfrm>
        <a:off x="449399" y="128503"/>
        <a:ext cx="3934868" cy="1386780"/>
      </dsp:txXfrm>
    </dsp:sp>
    <dsp:sp modelId="{332B7106-5F11-0F44-85D0-2E9C7A267F23}">
      <dsp:nvSpPr>
        <dsp:cNvPr id="0" name=""/>
        <dsp:cNvSpPr/>
      </dsp:nvSpPr>
      <dsp:spPr>
        <a:xfrm>
          <a:off x="5233197" y="89167"/>
          <a:ext cx="2251425" cy="125079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rgbClr val="FF0000"/>
              </a:solidFill>
              <a:latin typeface="Calibri Regular"/>
              <a:ea typeface="Comic Sans MS" charset="0"/>
              <a:cs typeface="Comic Sans MS" charset="0"/>
            </a:rPr>
            <a:t>Given empirically because</a:t>
          </a:r>
        </a:p>
      </dsp:txBody>
      <dsp:txXfrm>
        <a:off x="5269831" y="125801"/>
        <a:ext cx="2178157" cy="1177524"/>
      </dsp:txXfrm>
    </dsp:sp>
    <dsp:sp modelId="{1916B227-F4F0-6345-9EC6-092A9E9F7C33}">
      <dsp:nvSpPr>
        <dsp:cNvPr id="0" name=""/>
        <dsp:cNvSpPr/>
      </dsp:nvSpPr>
      <dsp:spPr>
        <a:xfrm>
          <a:off x="3821400" y="5405033"/>
          <a:ext cx="938094" cy="938094"/>
        </a:xfrm>
        <a:prstGeom prst="triangle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7E1EDB-5FA4-414A-B2C1-F093B579EE3B}">
      <dsp:nvSpPr>
        <dsp:cNvPr id="0" name=""/>
        <dsp:cNvSpPr/>
      </dsp:nvSpPr>
      <dsp:spPr>
        <a:xfrm rot="240000">
          <a:off x="1475305" y="5003049"/>
          <a:ext cx="5630283" cy="393707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E3288-0932-DF4C-AD65-8AA06A0D9420}">
      <dsp:nvSpPr>
        <dsp:cNvPr id="0" name=""/>
        <dsp:cNvSpPr/>
      </dsp:nvSpPr>
      <dsp:spPr>
        <a:xfrm rot="240000">
          <a:off x="4574448" y="4038357"/>
          <a:ext cx="2809136" cy="100725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Regular"/>
              <a:ea typeface="Comic Sans MS" charset="0"/>
              <a:cs typeface="Comic Sans MS" charset="0"/>
            </a:rPr>
            <a:t>Associated with delayed endometrial maturation &amp; reduced endometrial receptivity</a:t>
          </a:r>
        </a:p>
      </dsp:txBody>
      <dsp:txXfrm>
        <a:off x="4623618" y="4087527"/>
        <a:ext cx="2710796" cy="908918"/>
      </dsp:txXfrm>
    </dsp:sp>
    <dsp:sp modelId="{A3543C0C-0E91-3F49-890C-80572F02362E}">
      <dsp:nvSpPr>
        <dsp:cNvPr id="0" name=""/>
        <dsp:cNvSpPr/>
      </dsp:nvSpPr>
      <dsp:spPr>
        <a:xfrm rot="240000">
          <a:off x="4937103" y="2742311"/>
          <a:ext cx="2246429" cy="1046606"/>
        </a:xfrm>
        <a:prstGeom prst="round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i="0" kern="1200" dirty="0">
            <a:latin typeface="Calibri Regular"/>
            <a:ea typeface="Comic Sans MS" charset="0"/>
            <a:cs typeface="Comic Sans MS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Regular"/>
              <a:ea typeface="Comic Sans MS" charset="0"/>
              <a:cs typeface="Comic Sans MS" charset="0"/>
            </a:rPr>
            <a:t>Subnormal mid luteal E2 and P4 concentrations in COS cycles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i="0" kern="1200" dirty="0">
            <a:latin typeface="Calibri Regular"/>
            <a:ea typeface="Comic Sans MS" charset="0"/>
            <a:cs typeface="Comic Sans MS" charset="0"/>
          </a:endParaRPr>
        </a:p>
      </dsp:txBody>
      <dsp:txXfrm>
        <a:off x="4988194" y="2793402"/>
        <a:ext cx="2144247" cy="944424"/>
      </dsp:txXfrm>
    </dsp:sp>
    <dsp:sp modelId="{E300B8D7-8CE9-A644-8221-8BC8007E0693}">
      <dsp:nvSpPr>
        <dsp:cNvPr id="0" name=""/>
        <dsp:cNvSpPr/>
      </dsp:nvSpPr>
      <dsp:spPr>
        <a:xfrm rot="240000">
          <a:off x="5018404" y="1652793"/>
          <a:ext cx="2246429" cy="1046606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i="0" kern="1200" dirty="0">
            <a:latin typeface="Calibri Regular"/>
            <a:ea typeface="Comic Sans MS" charset="0"/>
            <a:cs typeface="Comic Sans MS" charset="0"/>
          </a:endParaRPr>
        </a:p>
      </dsp:txBody>
      <dsp:txXfrm>
        <a:off x="5069495" y="1703884"/>
        <a:ext cx="2144247" cy="944424"/>
      </dsp:txXfrm>
    </dsp:sp>
    <dsp:sp modelId="{9AF9770F-8514-BA48-9D4A-AFB0A274D113}">
      <dsp:nvSpPr>
        <dsp:cNvPr id="0" name=""/>
        <dsp:cNvSpPr/>
      </dsp:nvSpPr>
      <dsp:spPr>
        <a:xfrm rot="240000">
          <a:off x="1209120" y="3652705"/>
          <a:ext cx="3098213" cy="1328279"/>
        </a:xfrm>
        <a:prstGeom prst="round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Regular"/>
              <a:ea typeface="Comic Sans MS" charset="0"/>
              <a:cs typeface="Comic Sans MS" charset="0"/>
            </a:rPr>
            <a:t>Endometrium sensitive to decreased steroid levels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Regular"/>
              <a:ea typeface="Comic Sans MS" charset="0"/>
              <a:cs typeface="Comic Sans MS" charset="0"/>
            </a:rPr>
            <a:t>and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Regular"/>
              <a:ea typeface="Comic Sans MS" charset="0"/>
              <a:cs typeface="Comic Sans MS" charset="0"/>
            </a:rPr>
            <a:t>Altered E2/P4 ratio</a:t>
          </a:r>
        </a:p>
      </dsp:txBody>
      <dsp:txXfrm>
        <a:off x="1273961" y="3717546"/>
        <a:ext cx="2968531" cy="1198597"/>
      </dsp:txXfrm>
    </dsp:sp>
    <dsp:sp modelId="{797CE33E-A53D-1440-917E-A9E8DB1BCD54}">
      <dsp:nvSpPr>
        <dsp:cNvPr id="0" name=""/>
        <dsp:cNvSpPr/>
      </dsp:nvSpPr>
      <dsp:spPr>
        <a:xfrm rot="240000">
          <a:off x="1716313" y="2481842"/>
          <a:ext cx="2246429" cy="1046606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Regular"/>
              <a:ea typeface="Comic Sans MS" charset="0"/>
              <a:cs typeface="Comic Sans MS" charset="0"/>
            </a:rPr>
            <a:t>Both E2 and P4 play crucial role in implantation</a:t>
          </a:r>
        </a:p>
      </dsp:txBody>
      <dsp:txXfrm>
        <a:off x="1767404" y="2532933"/>
        <a:ext cx="2144247" cy="9444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1010B-C56A-6A44-B50D-7F50F4CC5F32}">
      <dsp:nvSpPr>
        <dsp:cNvPr id="0" name=""/>
        <dsp:cNvSpPr/>
      </dsp:nvSpPr>
      <dsp:spPr>
        <a:xfrm>
          <a:off x="8082158" y="3669629"/>
          <a:ext cx="109857" cy="357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997"/>
              </a:lnTo>
              <a:lnTo>
                <a:pt x="109857" y="252997"/>
              </a:lnTo>
              <a:lnTo>
                <a:pt x="109857" y="35760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B14B6A-F313-D74F-87D3-433828D28155}">
      <dsp:nvSpPr>
        <dsp:cNvPr id="0" name=""/>
        <dsp:cNvSpPr/>
      </dsp:nvSpPr>
      <dsp:spPr>
        <a:xfrm>
          <a:off x="6594993" y="3669629"/>
          <a:ext cx="1487165" cy="343368"/>
        </a:xfrm>
        <a:custGeom>
          <a:avLst/>
          <a:gdLst/>
          <a:ahLst/>
          <a:cxnLst/>
          <a:rect l="0" t="0" r="0" b="0"/>
          <a:pathLst>
            <a:path>
              <a:moveTo>
                <a:pt x="1487165" y="0"/>
              </a:moveTo>
              <a:lnTo>
                <a:pt x="1487165" y="238764"/>
              </a:lnTo>
              <a:lnTo>
                <a:pt x="0" y="238764"/>
              </a:lnTo>
              <a:lnTo>
                <a:pt x="0" y="34336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5797D4-F153-F044-8EF3-F629B4E6E7CA}">
      <dsp:nvSpPr>
        <dsp:cNvPr id="0" name=""/>
        <dsp:cNvSpPr/>
      </dsp:nvSpPr>
      <dsp:spPr>
        <a:xfrm>
          <a:off x="4980801" y="2508711"/>
          <a:ext cx="3101357" cy="4439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297"/>
              </a:lnTo>
              <a:lnTo>
                <a:pt x="3101357" y="339297"/>
              </a:lnTo>
              <a:lnTo>
                <a:pt x="3101357" y="44390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CC567-26EC-E049-AC0E-E045D7F8390D}">
      <dsp:nvSpPr>
        <dsp:cNvPr id="0" name=""/>
        <dsp:cNvSpPr/>
      </dsp:nvSpPr>
      <dsp:spPr>
        <a:xfrm>
          <a:off x="4980801" y="2508711"/>
          <a:ext cx="1135364" cy="543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496"/>
              </a:lnTo>
              <a:lnTo>
                <a:pt x="1135364" y="438496"/>
              </a:lnTo>
              <a:lnTo>
                <a:pt x="1135364" y="54310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95214-4563-E74D-B1B3-6CE017A25D8C}">
      <dsp:nvSpPr>
        <dsp:cNvPr id="0" name=""/>
        <dsp:cNvSpPr/>
      </dsp:nvSpPr>
      <dsp:spPr>
        <a:xfrm>
          <a:off x="4245836" y="2508711"/>
          <a:ext cx="734965" cy="501828"/>
        </a:xfrm>
        <a:custGeom>
          <a:avLst/>
          <a:gdLst/>
          <a:ahLst/>
          <a:cxnLst/>
          <a:rect l="0" t="0" r="0" b="0"/>
          <a:pathLst>
            <a:path>
              <a:moveTo>
                <a:pt x="734965" y="0"/>
              </a:moveTo>
              <a:lnTo>
                <a:pt x="734965" y="397224"/>
              </a:lnTo>
              <a:lnTo>
                <a:pt x="0" y="397224"/>
              </a:lnTo>
              <a:lnTo>
                <a:pt x="0" y="50182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B57EFA-31F7-784A-9B64-558342914BCD}">
      <dsp:nvSpPr>
        <dsp:cNvPr id="0" name=""/>
        <dsp:cNvSpPr/>
      </dsp:nvSpPr>
      <dsp:spPr>
        <a:xfrm>
          <a:off x="2225875" y="3712929"/>
          <a:ext cx="2481533" cy="300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463"/>
              </a:lnTo>
              <a:lnTo>
                <a:pt x="2481533" y="195463"/>
              </a:lnTo>
              <a:lnTo>
                <a:pt x="2481533" y="30006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AE78B4-EA7C-B844-9108-9C8EBBDB001C}">
      <dsp:nvSpPr>
        <dsp:cNvPr id="0" name=""/>
        <dsp:cNvSpPr/>
      </dsp:nvSpPr>
      <dsp:spPr>
        <a:xfrm>
          <a:off x="2225875" y="3712929"/>
          <a:ext cx="1101450" cy="300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463"/>
              </a:lnTo>
              <a:lnTo>
                <a:pt x="1101450" y="195463"/>
              </a:lnTo>
              <a:lnTo>
                <a:pt x="1101450" y="30006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F8D4A9-2AAA-654F-A621-508E04BE6C3A}">
      <dsp:nvSpPr>
        <dsp:cNvPr id="0" name=""/>
        <dsp:cNvSpPr/>
      </dsp:nvSpPr>
      <dsp:spPr>
        <a:xfrm>
          <a:off x="1947242" y="3712929"/>
          <a:ext cx="278632" cy="300067"/>
        </a:xfrm>
        <a:custGeom>
          <a:avLst/>
          <a:gdLst/>
          <a:ahLst/>
          <a:cxnLst/>
          <a:rect l="0" t="0" r="0" b="0"/>
          <a:pathLst>
            <a:path>
              <a:moveTo>
                <a:pt x="278632" y="0"/>
              </a:moveTo>
              <a:lnTo>
                <a:pt x="278632" y="195463"/>
              </a:lnTo>
              <a:lnTo>
                <a:pt x="0" y="195463"/>
              </a:lnTo>
              <a:lnTo>
                <a:pt x="0" y="30006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436FC7-FD07-704A-BA94-20BF511B744E}">
      <dsp:nvSpPr>
        <dsp:cNvPr id="0" name=""/>
        <dsp:cNvSpPr/>
      </dsp:nvSpPr>
      <dsp:spPr>
        <a:xfrm>
          <a:off x="567159" y="3712929"/>
          <a:ext cx="1658715" cy="300067"/>
        </a:xfrm>
        <a:custGeom>
          <a:avLst/>
          <a:gdLst/>
          <a:ahLst/>
          <a:cxnLst/>
          <a:rect l="0" t="0" r="0" b="0"/>
          <a:pathLst>
            <a:path>
              <a:moveTo>
                <a:pt x="1658715" y="0"/>
              </a:moveTo>
              <a:lnTo>
                <a:pt x="1658715" y="195463"/>
              </a:lnTo>
              <a:lnTo>
                <a:pt x="0" y="195463"/>
              </a:lnTo>
              <a:lnTo>
                <a:pt x="0" y="30006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662F56-47DD-AF41-B8CF-EB0EC2E5EF37}">
      <dsp:nvSpPr>
        <dsp:cNvPr id="0" name=""/>
        <dsp:cNvSpPr/>
      </dsp:nvSpPr>
      <dsp:spPr>
        <a:xfrm>
          <a:off x="2225875" y="2508711"/>
          <a:ext cx="2754925" cy="487201"/>
        </a:xfrm>
        <a:custGeom>
          <a:avLst/>
          <a:gdLst/>
          <a:ahLst/>
          <a:cxnLst/>
          <a:rect l="0" t="0" r="0" b="0"/>
          <a:pathLst>
            <a:path>
              <a:moveTo>
                <a:pt x="2754925" y="0"/>
              </a:moveTo>
              <a:lnTo>
                <a:pt x="2754925" y="382597"/>
              </a:lnTo>
              <a:lnTo>
                <a:pt x="0" y="382597"/>
              </a:lnTo>
              <a:lnTo>
                <a:pt x="0" y="48720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2F1DDF-0957-484E-861D-4C72DF7C01FB}">
      <dsp:nvSpPr>
        <dsp:cNvPr id="0" name=""/>
        <dsp:cNvSpPr/>
      </dsp:nvSpPr>
      <dsp:spPr>
        <a:xfrm>
          <a:off x="3529261" y="1791695"/>
          <a:ext cx="2903079" cy="7170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B466A70-B6C0-5145-A480-770746A627B3}">
      <dsp:nvSpPr>
        <dsp:cNvPr id="0" name=""/>
        <dsp:cNvSpPr/>
      </dsp:nvSpPr>
      <dsp:spPr>
        <a:xfrm>
          <a:off x="3654723" y="1910884"/>
          <a:ext cx="2903079" cy="7170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rgbClr val="FF0000"/>
              </a:solidFill>
              <a:latin typeface="Calibri Regular"/>
              <a:ea typeface="Comic Sans MS" charset="0"/>
              <a:cs typeface="Comic Sans MS" charset="0"/>
            </a:rPr>
            <a:t>Luteal Phase Support</a:t>
          </a:r>
        </a:p>
      </dsp:txBody>
      <dsp:txXfrm>
        <a:off x="3675724" y="1931885"/>
        <a:ext cx="2861077" cy="675013"/>
      </dsp:txXfrm>
    </dsp:sp>
    <dsp:sp modelId="{FCCDE6B7-C55E-A94F-AB7C-DE3F77CCD80D}">
      <dsp:nvSpPr>
        <dsp:cNvPr id="0" name=""/>
        <dsp:cNvSpPr/>
      </dsp:nvSpPr>
      <dsp:spPr>
        <a:xfrm>
          <a:off x="1513144" y="2995913"/>
          <a:ext cx="1425461" cy="7170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FC78E7B-3CB7-D44A-AC72-9D51075D6A22}">
      <dsp:nvSpPr>
        <dsp:cNvPr id="0" name=""/>
        <dsp:cNvSpPr/>
      </dsp:nvSpPr>
      <dsp:spPr>
        <a:xfrm>
          <a:off x="1638606" y="3115102"/>
          <a:ext cx="1425461" cy="7170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rgbClr val="3A49ED"/>
              </a:solidFill>
              <a:latin typeface="Calibri Regular"/>
              <a:ea typeface="Comic Sans MS" charset="0"/>
              <a:cs typeface="Comic Sans MS" charset="0"/>
            </a:rPr>
            <a:t>Progesterone</a:t>
          </a:r>
        </a:p>
      </dsp:txBody>
      <dsp:txXfrm>
        <a:off x="1659607" y="3136103"/>
        <a:ext cx="1383459" cy="675013"/>
      </dsp:txXfrm>
    </dsp:sp>
    <dsp:sp modelId="{651EDA2A-BFAD-B74B-94A9-FE7746049FF9}">
      <dsp:nvSpPr>
        <dsp:cNvPr id="0" name=""/>
        <dsp:cNvSpPr/>
      </dsp:nvSpPr>
      <dsp:spPr>
        <a:xfrm>
          <a:off x="2580" y="4012997"/>
          <a:ext cx="1129158" cy="7170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263AD84-0A5F-4147-817E-21812C960A9C}">
      <dsp:nvSpPr>
        <dsp:cNvPr id="0" name=""/>
        <dsp:cNvSpPr/>
      </dsp:nvSpPr>
      <dsp:spPr>
        <a:xfrm>
          <a:off x="128042" y="4132186"/>
          <a:ext cx="1129158" cy="7170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Calibri Regular"/>
              <a:ea typeface="Comic Sans MS" charset="0"/>
              <a:cs typeface="Comic Sans MS" charset="0"/>
            </a:rPr>
            <a:t>Oral</a:t>
          </a:r>
        </a:p>
      </dsp:txBody>
      <dsp:txXfrm>
        <a:off x="149043" y="4153187"/>
        <a:ext cx="1087156" cy="675013"/>
      </dsp:txXfrm>
    </dsp:sp>
    <dsp:sp modelId="{7184B8C5-E835-4643-BF10-EA9BD9D53985}">
      <dsp:nvSpPr>
        <dsp:cNvPr id="0" name=""/>
        <dsp:cNvSpPr/>
      </dsp:nvSpPr>
      <dsp:spPr>
        <a:xfrm>
          <a:off x="1382663" y="4012997"/>
          <a:ext cx="1129158" cy="7170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B664845-73B8-6240-8F14-07F8DB2094B6}">
      <dsp:nvSpPr>
        <dsp:cNvPr id="0" name=""/>
        <dsp:cNvSpPr/>
      </dsp:nvSpPr>
      <dsp:spPr>
        <a:xfrm>
          <a:off x="1508125" y="4132186"/>
          <a:ext cx="1129158" cy="7170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Calibri Regular"/>
              <a:ea typeface="Comic Sans MS" charset="0"/>
              <a:cs typeface="Comic Sans MS" charset="0"/>
            </a:rPr>
            <a:t>Vaginal/  Rectal</a:t>
          </a:r>
        </a:p>
      </dsp:txBody>
      <dsp:txXfrm>
        <a:off x="1529126" y="4153187"/>
        <a:ext cx="1087156" cy="675013"/>
      </dsp:txXfrm>
    </dsp:sp>
    <dsp:sp modelId="{A9FEFE84-EFD2-F744-9634-CDB9717F450C}">
      <dsp:nvSpPr>
        <dsp:cNvPr id="0" name=""/>
        <dsp:cNvSpPr/>
      </dsp:nvSpPr>
      <dsp:spPr>
        <a:xfrm>
          <a:off x="2762746" y="4012997"/>
          <a:ext cx="1129158" cy="7170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5AC7642-C36D-E148-A1AF-9A145922CF97}">
      <dsp:nvSpPr>
        <dsp:cNvPr id="0" name=""/>
        <dsp:cNvSpPr/>
      </dsp:nvSpPr>
      <dsp:spPr>
        <a:xfrm>
          <a:off x="2888208" y="4132186"/>
          <a:ext cx="1129158" cy="7170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Calibri Regular"/>
              <a:ea typeface="Comic Sans MS" charset="0"/>
              <a:cs typeface="Comic Sans MS" charset="0"/>
            </a:rPr>
            <a:t>IM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Calibri Regular"/>
              <a:ea typeface="Comic Sans MS" charset="0"/>
              <a:cs typeface="Comic Sans MS" charset="0"/>
            </a:rPr>
            <a:t>50/100mg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Calibri Regular"/>
              <a:ea typeface="Comic Sans MS" charset="0"/>
              <a:cs typeface="Comic Sans MS" charset="0"/>
            </a:rPr>
            <a:t>Per</a:t>
          </a:r>
          <a:r>
            <a:rPr lang="en-US" sz="1600" b="1" i="0" kern="1200" baseline="0" dirty="0">
              <a:latin typeface="Calibri Regular"/>
              <a:ea typeface="Comic Sans MS" charset="0"/>
              <a:cs typeface="Comic Sans MS" charset="0"/>
            </a:rPr>
            <a:t> </a:t>
          </a:r>
          <a:r>
            <a:rPr lang="en-US" sz="1600" b="1" i="0" kern="1200" dirty="0">
              <a:latin typeface="Calibri Regular"/>
              <a:ea typeface="Comic Sans MS" charset="0"/>
              <a:cs typeface="Comic Sans MS" charset="0"/>
            </a:rPr>
            <a:t>day</a:t>
          </a:r>
        </a:p>
      </dsp:txBody>
      <dsp:txXfrm>
        <a:off x="2909209" y="4153187"/>
        <a:ext cx="1087156" cy="675013"/>
      </dsp:txXfrm>
    </dsp:sp>
    <dsp:sp modelId="{B407D43D-A9D1-CB41-B28E-6916B347DA8C}">
      <dsp:nvSpPr>
        <dsp:cNvPr id="0" name=""/>
        <dsp:cNvSpPr/>
      </dsp:nvSpPr>
      <dsp:spPr>
        <a:xfrm>
          <a:off x="4142829" y="4012997"/>
          <a:ext cx="1129158" cy="7170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7B1C2A8-B5C9-174C-A38A-39CAF575C9C5}">
      <dsp:nvSpPr>
        <dsp:cNvPr id="0" name=""/>
        <dsp:cNvSpPr/>
      </dsp:nvSpPr>
      <dsp:spPr>
        <a:xfrm>
          <a:off x="4268291" y="4132186"/>
          <a:ext cx="1129158" cy="7170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Calibri Regular"/>
              <a:ea typeface="Comic Sans MS" charset="0"/>
              <a:cs typeface="Comic Sans MS" charset="0"/>
            </a:rPr>
            <a:t>SC aqueous 25 mg daily </a:t>
          </a:r>
        </a:p>
      </dsp:txBody>
      <dsp:txXfrm>
        <a:off x="4289292" y="4153187"/>
        <a:ext cx="1087156" cy="675013"/>
      </dsp:txXfrm>
    </dsp:sp>
    <dsp:sp modelId="{74462526-6C4C-4A49-85CF-4D257E8C9E8C}">
      <dsp:nvSpPr>
        <dsp:cNvPr id="0" name=""/>
        <dsp:cNvSpPr/>
      </dsp:nvSpPr>
      <dsp:spPr>
        <a:xfrm>
          <a:off x="3357526" y="3010540"/>
          <a:ext cx="1776618" cy="7170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85793C-3E8C-FE48-8424-925B711C8AB6}">
      <dsp:nvSpPr>
        <dsp:cNvPr id="0" name=""/>
        <dsp:cNvSpPr/>
      </dsp:nvSpPr>
      <dsp:spPr>
        <a:xfrm>
          <a:off x="3482988" y="3129729"/>
          <a:ext cx="1776618" cy="7170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 err="1">
              <a:solidFill>
                <a:srgbClr val="3A49ED"/>
              </a:solidFill>
              <a:latin typeface="Calibri Regular"/>
              <a:ea typeface="Comic Sans MS" charset="0"/>
              <a:cs typeface="Comic Sans MS" charset="0"/>
            </a:rPr>
            <a:t>hCG</a:t>
          </a:r>
          <a:endParaRPr lang="en-US" sz="1600" b="1" i="0" kern="1200" dirty="0">
            <a:solidFill>
              <a:srgbClr val="3A49ED"/>
            </a:solidFill>
            <a:latin typeface="Calibri Regular"/>
            <a:ea typeface="Comic Sans MS" charset="0"/>
            <a:cs typeface="Comic Sans MS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Calibri Regular"/>
              <a:ea typeface="Comic Sans MS" charset="0"/>
              <a:cs typeface="Comic Sans MS" charset="0"/>
            </a:rPr>
            <a:t>1500</a:t>
          </a:r>
          <a:r>
            <a:rPr lang="en-US" sz="1600" b="1" i="0" kern="1200" baseline="0" dirty="0">
              <a:latin typeface="Calibri Regular"/>
              <a:ea typeface="Comic Sans MS" charset="0"/>
              <a:cs typeface="Comic Sans MS" charset="0"/>
            </a:rPr>
            <a:t> IU every 3</a:t>
          </a:r>
          <a:r>
            <a:rPr lang="en-US" sz="1600" b="1" i="0" kern="1200" baseline="30000" dirty="0">
              <a:latin typeface="Calibri Regular"/>
              <a:ea typeface="Comic Sans MS" charset="0"/>
              <a:cs typeface="Comic Sans MS" charset="0"/>
            </a:rPr>
            <a:t>rd</a:t>
          </a:r>
          <a:r>
            <a:rPr lang="en-US" sz="1600" b="1" i="0" kern="1200" baseline="0" dirty="0">
              <a:latin typeface="Calibri Regular"/>
              <a:ea typeface="Comic Sans MS" charset="0"/>
              <a:cs typeface="Comic Sans MS" charset="0"/>
            </a:rPr>
            <a:t> day for 3-4 doses</a:t>
          </a:r>
          <a:endParaRPr lang="en-US" sz="1600" b="1" i="0" kern="1200" dirty="0">
            <a:latin typeface="Calibri Regular"/>
            <a:ea typeface="Comic Sans MS" charset="0"/>
            <a:cs typeface="Comic Sans MS" charset="0"/>
          </a:endParaRPr>
        </a:p>
      </dsp:txBody>
      <dsp:txXfrm>
        <a:off x="3503989" y="3150730"/>
        <a:ext cx="1734616" cy="675013"/>
      </dsp:txXfrm>
    </dsp:sp>
    <dsp:sp modelId="{AD65F02F-B3A2-8B49-BABE-E701A6311224}">
      <dsp:nvSpPr>
        <dsp:cNvPr id="0" name=""/>
        <dsp:cNvSpPr/>
      </dsp:nvSpPr>
      <dsp:spPr>
        <a:xfrm>
          <a:off x="5551586" y="3051812"/>
          <a:ext cx="1129158" cy="7170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95534C-9EF9-6246-BECF-8FC383FE032A}">
      <dsp:nvSpPr>
        <dsp:cNvPr id="0" name=""/>
        <dsp:cNvSpPr/>
      </dsp:nvSpPr>
      <dsp:spPr>
        <a:xfrm>
          <a:off x="5677048" y="3171001"/>
          <a:ext cx="1129158" cy="7170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rgbClr val="3A49ED"/>
              </a:solidFill>
              <a:latin typeface="Calibri Regular"/>
              <a:ea typeface="Comic Sans MS" charset="0"/>
              <a:cs typeface="Comic Sans MS" charset="0"/>
            </a:rPr>
            <a:t>GnRH agonist</a:t>
          </a:r>
        </a:p>
      </dsp:txBody>
      <dsp:txXfrm>
        <a:off x="5698049" y="3192002"/>
        <a:ext cx="1087156" cy="675013"/>
      </dsp:txXfrm>
    </dsp:sp>
    <dsp:sp modelId="{3999FCCE-B5EE-DD47-9730-D22F4116FA59}">
      <dsp:nvSpPr>
        <dsp:cNvPr id="0" name=""/>
        <dsp:cNvSpPr/>
      </dsp:nvSpPr>
      <dsp:spPr>
        <a:xfrm>
          <a:off x="7517579" y="2952613"/>
          <a:ext cx="1129158" cy="7170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124CDC9-5D81-4342-BA21-38D803659783}">
      <dsp:nvSpPr>
        <dsp:cNvPr id="0" name=""/>
        <dsp:cNvSpPr/>
      </dsp:nvSpPr>
      <dsp:spPr>
        <a:xfrm>
          <a:off x="7643041" y="3071802"/>
          <a:ext cx="1129158" cy="7170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rgbClr val="3A49ED"/>
              </a:solidFill>
              <a:latin typeface="Calibri Regular"/>
              <a:ea typeface="Comic Sans MS" charset="0"/>
              <a:cs typeface="Comic Sans MS" charset="0"/>
            </a:rPr>
            <a:t>Estrogen</a:t>
          </a:r>
        </a:p>
      </dsp:txBody>
      <dsp:txXfrm>
        <a:off x="7664042" y="3092803"/>
        <a:ext cx="1087156" cy="675013"/>
      </dsp:txXfrm>
    </dsp:sp>
    <dsp:sp modelId="{9EF4B2A5-65D7-C745-9A40-EF2405BEE0A8}">
      <dsp:nvSpPr>
        <dsp:cNvPr id="0" name=""/>
        <dsp:cNvSpPr/>
      </dsp:nvSpPr>
      <dsp:spPr>
        <a:xfrm>
          <a:off x="6030413" y="4012997"/>
          <a:ext cx="1129158" cy="10588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227A6C0-A49F-9141-AAAF-B1786EDE3261}">
      <dsp:nvSpPr>
        <dsp:cNvPr id="0" name=""/>
        <dsp:cNvSpPr/>
      </dsp:nvSpPr>
      <dsp:spPr>
        <a:xfrm>
          <a:off x="6155875" y="4132186"/>
          <a:ext cx="1129158" cy="1058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Calibri Regular"/>
              <a:ea typeface="Comic Sans MS" charset="0"/>
              <a:cs typeface="Comic Sans MS" charset="0"/>
            </a:rPr>
            <a:t>Oral 4 -6 mg per</a:t>
          </a:r>
          <a:r>
            <a:rPr lang="en-US" sz="1600" b="1" i="0" kern="1200" baseline="0" dirty="0">
              <a:latin typeface="Calibri Regular"/>
              <a:ea typeface="Comic Sans MS" charset="0"/>
              <a:cs typeface="Comic Sans MS" charset="0"/>
            </a:rPr>
            <a:t> </a:t>
          </a:r>
          <a:r>
            <a:rPr lang="en-US" sz="1600" b="1" i="0" kern="1200" dirty="0">
              <a:latin typeface="Calibri Regular"/>
              <a:ea typeface="Comic Sans MS" charset="0"/>
              <a:cs typeface="Comic Sans MS" charset="0"/>
            </a:rPr>
            <a:t>day in divided doses</a:t>
          </a:r>
        </a:p>
      </dsp:txBody>
      <dsp:txXfrm>
        <a:off x="6186888" y="4163199"/>
        <a:ext cx="1067132" cy="996848"/>
      </dsp:txXfrm>
    </dsp:sp>
    <dsp:sp modelId="{55BCD457-4EFC-BA45-AC5B-5755D42E9C1E}">
      <dsp:nvSpPr>
        <dsp:cNvPr id="0" name=""/>
        <dsp:cNvSpPr/>
      </dsp:nvSpPr>
      <dsp:spPr>
        <a:xfrm>
          <a:off x="7439245" y="4027230"/>
          <a:ext cx="1505541" cy="15946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A786AB5-1D79-9B48-A1D2-9FF8AA202926}">
      <dsp:nvSpPr>
        <dsp:cNvPr id="0" name=""/>
        <dsp:cNvSpPr/>
      </dsp:nvSpPr>
      <dsp:spPr>
        <a:xfrm>
          <a:off x="7564707" y="4146419"/>
          <a:ext cx="1505541" cy="15946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Calibri Regular"/>
              <a:ea typeface="Comic Sans MS" charset="0"/>
              <a:cs typeface="Comic Sans MS" charset="0"/>
            </a:rPr>
            <a:t>Transdermal Estradiol gel -2.5 mg gel containing 1.5 mg estradiol twice a day</a:t>
          </a:r>
        </a:p>
      </dsp:txBody>
      <dsp:txXfrm>
        <a:off x="7608803" y="4190515"/>
        <a:ext cx="1417349" cy="15064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C6396-4232-6D48-87FA-1E6F9D29770B}">
      <dsp:nvSpPr>
        <dsp:cNvPr id="0" name=""/>
        <dsp:cNvSpPr/>
      </dsp:nvSpPr>
      <dsp:spPr>
        <a:xfrm>
          <a:off x="0" y="196698"/>
          <a:ext cx="1648355" cy="1209588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Calibri Regular"/>
              <a:ea typeface="Comic Sans MS" charset="0"/>
              <a:cs typeface="Comic Sans MS" charset="0"/>
            </a:rPr>
            <a:t>Micronized P4 800 mg Per</a:t>
          </a:r>
          <a:r>
            <a:rPr lang="en-US" sz="1600" b="1" i="0" kern="1200" baseline="0" dirty="0">
              <a:latin typeface="Calibri Regular"/>
              <a:ea typeface="Comic Sans MS" charset="0"/>
              <a:cs typeface="Comic Sans MS" charset="0"/>
            </a:rPr>
            <a:t> </a:t>
          </a:r>
          <a:r>
            <a:rPr lang="en-US" sz="1600" b="1" i="0" kern="1200" dirty="0">
              <a:latin typeface="Calibri Regular"/>
              <a:ea typeface="Comic Sans MS" charset="0"/>
              <a:cs typeface="Comic Sans MS" charset="0"/>
            </a:rPr>
            <a:t>day in divided doses  </a:t>
          </a:r>
        </a:p>
      </dsp:txBody>
      <dsp:txXfrm>
        <a:off x="35428" y="232126"/>
        <a:ext cx="1577499" cy="1138732"/>
      </dsp:txXfrm>
    </dsp:sp>
    <dsp:sp modelId="{D5738721-4002-D84C-8830-151023D79354}">
      <dsp:nvSpPr>
        <dsp:cNvPr id="0" name=""/>
        <dsp:cNvSpPr/>
      </dsp:nvSpPr>
      <dsp:spPr>
        <a:xfrm>
          <a:off x="164835" y="1406286"/>
          <a:ext cx="179627" cy="1075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5214"/>
              </a:lnTo>
              <a:lnTo>
                <a:pt x="179627" y="107521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B0B6D1-306F-4E4E-ADC1-228BA28A4B8A}">
      <dsp:nvSpPr>
        <dsp:cNvPr id="0" name=""/>
        <dsp:cNvSpPr/>
      </dsp:nvSpPr>
      <dsp:spPr>
        <a:xfrm>
          <a:off x="344463" y="2147815"/>
          <a:ext cx="1730232" cy="6673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 err="1">
              <a:latin typeface="Calibri Regular"/>
              <a:cs typeface="Comic Sans MS"/>
            </a:rPr>
            <a:t>Dydrogesterone</a:t>
          </a:r>
          <a:r>
            <a:rPr lang="en-US" sz="1600" b="1" i="0" kern="1200" dirty="0">
              <a:latin typeface="Calibri Regular"/>
              <a:cs typeface="Comic Sans MS"/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Calibri Regular"/>
              <a:ea typeface="Comic Sans MS" charset="0"/>
              <a:cs typeface="Comic Sans MS" charset="0"/>
            </a:rPr>
            <a:t>10</a:t>
          </a:r>
          <a:r>
            <a:rPr lang="en-US" sz="1600" b="1" i="0" kern="1200" baseline="0" dirty="0">
              <a:latin typeface="Calibri Regular"/>
              <a:ea typeface="Comic Sans MS" charset="0"/>
              <a:cs typeface="Comic Sans MS" charset="0"/>
            </a:rPr>
            <a:t> mg twice a </a:t>
          </a:r>
          <a:r>
            <a:rPr lang="en-US" sz="1600" b="1" i="0" kern="1200" dirty="0">
              <a:latin typeface="Calibri Regular"/>
              <a:ea typeface="Comic Sans MS" charset="0"/>
              <a:cs typeface="Comic Sans MS" charset="0"/>
            </a:rPr>
            <a:t>day</a:t>
          </a:r>
        </a:p>
      </dsp:txBody>
      <dsp:txXfrm>
        <a:off x="364010" y="2167362"/>
        <a:ext cx="1691138" cy="628275"/>
      </dsp:txXfrm>
    </dsp:sp>
    <dsp:sp modelId="{9D0AAAB7-F4CE-1E40-B73A-2E9CE0F163B2}">
      <dsp:nvSpPr>
        <dsp:cNvPr id="0" name=""/>
        <dsp:cNvSpPr/>
      </dsp:nvSpPr>
      <dsp:spPr>
        <a:xfrm>
          <a:off x="2092517" y="242497"/>
          <a:ext cx="1648355" cy="123352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Calibri Regular"/>
              <a:ea typeface="Comic Sans MS" charset="0"/>
              <a:cs typeface="Comic Sans MS" charset="0"/>
            </a:rPr>
            <a:t>Micronized P4 600 - 800 mg Per</a:t>
          </a:r>
          <a:r>
            <a:rPr lang="en-US" sz="1600" b="1" i="0" kern="1200" baseline="0" dirty="0">
              <a:latin typeface="Calibri Regular"/>
              <a:ea typeface="Comic Sans MS" charset="0"/>
              <a:cs typeface="Comic Sans MS" charset="0"/>
            </a:rPr>
            <a:t> </a:t>
          </a:r>
          <a:r>
            <a:rPr lang="en-US" sz="1600" b="1" i="0" kern="1200" dirty="0">
              <a:latin typeface="Calibri Regular"/>
              <a:ea typeface="Comic Sans MS" charset="0"/>
              <a:cs typeface="Comic Sans MS" charset="0"/>
            </a:rPr>
            <a:t>day in divided doses  </a:t>
          </a:r>
        </a:p>
      </dsp:txBody>
      <dsp:txXfrm>
        <a:off x="2128646" y="278626"/>
        <a:ext cx="1576097" cy="1161264"/>
      </dsp:txXfrm>
    </dsp:sp>
    <dsp:sp modelId="{DEBE7CE1-8635-354A-8C96-650278624C6E}">
      <dsp:nvSpPr>
        <dsp:cNvPr id="0" name=""/>
        <dsp:cNvSpPr/>
      </dsp:nvSpPr>
      <dsp:spPr>
        <a:xfrm>
          <a:off x="2257353" y="1476020"/>
          <a:ext cx="189818" cy="1110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0019"/>
              </a:lnTo>
              <a:lnTo>
                <a:pt x="189818" y="111001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5D35BF-9088-FD4E-BFB5-073A072599AA}">
      <dsp:nvSpPr>
        <dsp:cNvPr id="0" name=""/>
        <dsp:cNvSpPr/>
      </dsp:nvSpPr>
      <dsp:spPr>
        <a:xfrm>
          <a:off x="2447171" y="2173950"/>
          <a:ext cx="1318684" cy="8241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Calibri Regular"/>
              <a:ea typeface="Comic Sans MS" charset="0"/>
              <a:cs typeface="Comic Sans MS" charset="0"/>
            </a:rPr>
            <a:t>P4 gel 8%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Calibri Regular"/>
              <a:ea typeface="Comic Sans MS" charset="0"/>
              <a:cs typeface="Comic Sans MS" charset="0"/>
            </a:rPr>
            <a:t>90 mg once/day</a:t>
          </a:r>
          <a:endParaRPr lang="en-US" sz="1800" b="1" i="0" kern="1200" dirty="0">
            <a:latin typeface="Calibri Regular"/>
            <a:ea typeface="Comic Sans MS" charset="0"/>
            <a:cs typeface="Comic Sans MS" charset="0"/>
          </a:endParaRPr>
        </a:p>
      </dsp:txBody>
      <dsp:txXfrm>
        <a:off x="2471310" y="2198089"/>
        <a:ext cx="1270406" cy="7758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190F5C-F538-0540-84C4-F526ADEDDC36}">
      <dsp:nvSpPr>
        <dsp:cNvPr id="0" name=""/>
        <dsp:cNvSpPr/>
      </dsp:nvSpPr>
      <dsp:spPr>
        <a:xfrm>
          <a:off x="5827712" y="1686011"/>
          <a:ext cx="4564300" cy="999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5531"/>
              </a:lnTo>
              <a:lnTo>
                <a:pt x="4564300" y="735531"/>
              </a:lnTo>
              <a:lnTo>
                <a:pt x="4564300" y="9995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35793-17DC-1B49-95C6-5B9058BD3C98}">
      <dsp:nvSpPr>
        <dsp:cNvPr id="0" name=""/>
        <dsp:cNvSpPr/>
      </dsp:nvSpPr>
      <dsp:spPr>
        <a:xfrm>
          <a:off x="5827712" y="1686011"/>
          <a:ext cx="1521433" cy="999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5531"/>
              </a:lnTo>
              <a:lnTo>
                <a:pt x="1521433" y="735531"/>
              </a:lnTo>
              <a:lnTo>
                <a:pt x="1521433" y="9995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C1FB21-77D3-3643-A03A-4F20689CA561}">
      <dsp:nvSpPr>
        <dsp:cNvPr id="0" name=""/>
        <dsp:cNvSpPr/>
      </dsp:nvSpPr>
      <dsp:spPr>
        <a:xfrm>
          <a:off x="4306279" y="1686011"/>
          <a:ext cx="1521433" cy="999581"/>
        </a:xfrm>
        <a:custGeom>
          <a:avLst/>
          <a:gdLst/>
          <a:ahLst/>
          <a:cxnLst/>
          <a:rect l="0" t="0" r="0" b="0"/>
          <a:pathLst>
            <a:path>
              <a:moveTo>
                <a:pt x="1521433" y="0"/>
              </a:moveTo>
              <a:lnTo>
                <a:pt x="1521433" y="735531"/>
              </a:lnTo>
              <a:lnTo>
                <a:pt x="0" y="735531"/>
              </a:lnTo>
              <a:lnTo>
                <a:pt x="0" y="9995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22027-13F0-964A-95DF-2A66D70F7AE8}">
      <dsp:nvSpPr>
        <dsp:cNvPr id="0" name=""/>
        <dsp:cNvSpPr/>
      </dsp:nvSpPr>
      <dsp:spPr>
        <a:xfrm>
          <a:off x="1263412" y="1686011"/>
          <a:ext cx="4564300" cy="999581"/>
        </a:xfrm>
        <a:custGeom>
          <a:avLst/>
          <a:gdLst/>
          <a:ahLst/>
          <a:cxnLst/>
          <a:rect l="0" t="0" r="0" b="0"/>
          <a:pathLst>
            <a:path>
              <a:moveTo>
                <a:pt x="4564300" y="0"/>
              </a:moveTo>
              <a:lnTo>
                <a:pt x="4564300" y="735531"/>
              </a:lnTo>
              <a:lnTo>
                <a:pt x="0" y="735531"/>
              </a:lnTo>
              <a:lnTo>
                <a:pt x="0" y="9995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C47F99-3FCC-4C44-808E-6E2D704192A3}">
      <dsp:nvSpPr>
        <dsp:cNvPr id="0" name=""/>
        <dsp:cNvSpPr/>
      </dsp:nvSpPr>
      <dsp:spPr>
        <a:xfrm>
          <a:off x="3786187" y="428628"/>
          <a:ext cx="4083049" cy="12573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800000"/>
              </a:solidFill>
            </a:rPr>
            <a:t>Personalized Luteal Phase Support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800000"/>
              </a:solidFill>
            </a:rPr>
            <a:t>with </a:t>
          </a:r>
          <a:r>
            <a:rPr lang="en-US" sz="2800" b="1" kern="1200" dirty="0" err="1">
              <a:solidFill>
                <a:srgbClr val="800000"/>
              </a:solidFill>
            </a:rPr>
            <a:t>GnRHa</a:t>
          </a:r>
          <a:r>
            <a:rPr lang="en-US" sz="2800" b="1" kern="1200" dirty="0">
              <a:solidFill>
                <a:srgbClr val="800000"/>
              </a:solidFill>
            </a:rPr>
            <a:t> trigger</a:t>
          </a:r>
          <a:endParaRPr lang="en-US" sz="2500" kern="1200" dirty="0"/>
        </a:p>
      </dsp:txBody>
      <dsp:txXfrm>
        <a:off x="3786187" y="428628"/>
        <a:ext cx="4083049" cy="1257383"/>
      </dsp:txXfrm>
    </dsp:sp>
    <dsp:sp modelId="{54C8FCDD-234D-6F40-AC9C-55C0431337F8}">
      <dsp:nvSpPr>
        <dsp:cNvPr id="0" name=""/>
        <dsp:cNvSpPr/>
      </dsp:nvSpPr>
      <dsp:spPr>
        <a:xfrm>
          <a:off x="6029" y="2685593"/>
          <a:ext cx="2514766" cy="30436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n-lt"/>
            </a:rPr>
            <a:t>Supplementing with </a:t>
          </a:r>
          <a:r>
            <a:rPr lang="en-US" sz="2000" b="1" kern="1200" dirty="0">
              <a:solidFill>
                <a:srgbClr val="0000FF"/>
              </a:solidFill>
              <a:latin typeface="+mn-lt"/>
            </a:rPr>
            <a:t>one bolus </a:t>
          </a:r>
          <a:r>
            <a:rPr lang="en-US" sz="2000" b="1" kern="1200" dirty="0">
              <a:latin typeface="+mn-lt"/>
            </a:rPr>
            <a:t>of </a:t>
          </a:r>
          <a:r>
            <a:rPr lang="en-US" sz="2000" b="1" kern="1200" dirty="0">
              <a:solidFill>
                <a:srgbClr val="0000FF"/>
              </a:solidFill>
              <a:latin typeface="+mn-lt"/>
            </a:rPr>
            <a:t>1500 IU </a:t>
          </a:r>
          <a:r>
            <a:rPr lang="en-US" sz="2000" b="1" kern="1200" dirty="0" err="1">
              <a:solidFill>
                <a:srgbClr val="0000FF"/>
              </a:solidFill>
              <a:latin typeface="+mn-lt"/>
            </a:rPr>
            <a:t>hCG</a:t>
          </a:r>
          <a:r>
            <a:rPr lang="en-US" sz="2000" b="1" kern="1200" dirty="0">
              <a:solidFill>
                <a:srgbClr val="0000FF"/>
              </a:solidFill>
              <a:latin typeface="+mn-lt"/>
            </a:rPr>
            <a:t> </a:t>
          </a:r>
          <a:r>
            <a:rPr lang="en-US" sz="2000" b="1" kern="1200" dirty="0">
              <a:latin typeface="+mn-lt"/>
            </a:rPr>
            <a:t>on the day of </a:t>
          </a:r>
          <a:r>
            <a:rPr lang="en-US" sz="2000" b="1" kern="1200" dirty="0">
              <a:solidFill>
                <a:srgbClr val="0000FF"/>
              </a:solidFill>
              <a:latin typeface="+mn-lt"/>
            </a:rPr>
            <a:t>OPU</a:t>
          </a:r>
          <a:r>
            <a:rPr lang="en-US" sz="2000" b="1" kern="1200" dirty="0">
              <a:solidFill>
                <a:srgbClr val="800000"/>
              </a:solidFill>
              <a:latin typeface="+mn-lt"/>
            </a:rPr>
            <a:t> </a:t>
          </a:r>
          <a:r>
            <a:rPr lang="en-US" sz="2000" b="1" kern="1200" dirty="0">
              <a:latin typeface="+mn-lt"/>
            </a:rPr>
            <a:t>in addition to standard LPS with vaginal P4 and oral estradiol</a:t>
          </a:r>
          <a:endParaRPr lang="en-US" sz="2000" kern="1200" dirty="0">
            <a:latin typeface="+mn-lt"/>
          </a:endParaRPr>
        </a:p>
      </dsp:txBody>
      <dsp:txXfrm>
        <a:off x="6029" y="2685593"/>
        <a:ext cx="2514766" cy="3043696"/>
      </dsp:txXfrm>
    </dsp:sp>
    <dsp:sp modelId="{013B03D4-A7E2-1C41-BDBC-DB9151D98FAE}">
      <dsp:nvSpPr>
        <dsp:cNvPr id="0" name=""/>
        <dsp:cNvSpPr/>
      </dsp:nvSpPr>
      <dsp:spPr>
        <a:xfrm>
          <a:off x="3048895" y="2685593"/>
          <a:ext cx="2514766" cy="30436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00FF"/>
              </a:solidFill>
              <a:latin typeface="+mn-lt"/>
            </a:rPr>
            <a:t>3 doses of 500 IU</a:t>
          </a:r>
          <a:r>
            <a:rPr lang="en-US" sz="2000" b="1" kern="1200" dirty="0">
              <a:latin typeface="+mn-lt"/>
            </a:rPr>
            <a:t> of </a:t>
          </a:r>
          <a:r>
            <a:rPr lang="en-US" sz="2000" b="1" kern="1200" dirty="0" err="1">
              <a:latin typeface="+mn-lt"/>
            </a:rPr>
            <a:t>hCG</a:t>
          </a:r>
          <a:r>
            <a:rPr lang="en-US" sz="2000" b="1" kern="1200" dirty="0">
              <a:latin typeface="+mn-lt"/>
            </a:rPr>
            <a:t> as LPS     Safe and efficient alternative in   high-responders</a:t>
          </a:r>
          <a:endParaRPr lang="en-US" sz="2000" kern="1200" dirty="0">
            <a:latin typeface="+mn-lt"/>
          </a:endParaRPr>
        </a:p>
      </dsp:txBody>
      <dsp:txXfrm>
        <a:off x="3048895" y="2685593"/>
        <a:ext cx="2514766" cy="3043696"/>
      </dsp:txXfrm>
    </dsp:sp>
    <dsp:sp modelId="{9655757A-61E8-FD4A-80C7-5BA7E41E63C0}">
      <dsp:nvSpPr>
        <dsp:cNvPr id="0" name=""/>
        <dsp:cNvSpPr/>
      </dsp:nvSpPr>
      <dsp:spPr>
        <a:xfrm>
          <a:off x="6091762" y="2685593"/>
          <a:ext cx="2514766" cy="30436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Clr>
              <a:srgbClr val="660066"/>
            </a:buClr>
            <a:buNone/>
          </a:pPr>
          <a:r>
            <a:rPr lang="en-US" sz="2000" b="1" kern="1200" dirty="0">
              <a:solidFill>
                <a:srgbClr val="0000FF"/>
              </a:solidFill>
              <a:latin typeface="+mn-lt"/>
            </a:rPr>
            <a:t>Rec LH </a:t>
          </a:r>
          <a:r>
            <a:rPr lang="en-US" sz="2000" b="1" kern="1200" dirty="0">
              <a:latin typeface="+mn-lt"/>
            </a:rPr>
            <a:t>for 10 days from day of OPU</a:t>
          </a:r>
        </a:p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Clr>
              <a:srgbClr val="660066"/>
            </a:buClr>
            <a:buNone/>
          </a:pPr>
          <a:r>
            <a:rPr lang="en-US" sz="2000" b="1" kern="1200" dirty="0">
              <a:latin typeface="+mn-lt"/>
            </a:rPr>
            <a:t>5000 – 30000 IU</a:t>
          </a:r>
        </a:p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Clr>
              <a:srgbClr val="660066"/>
            </a:buClr>
            <a:buNone/>
          </a:pPr>
          <a:r>
            <a:rPr lang="en-US" sz="2000" b="1" kern="1200" dirty="0">
              <a:latin typeface="+mn-lt"/>
            </a:rPr>
            <a:t>10000 IU  adequate but ideal dose </a:t>
          </a:r>
        </a:p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Clr>
              <a:srgbClr val="660066"/>
            </a:buClr>
            <a:buNone/>
          </a:pPr>
          <a:r>
            <a:rPr lang="en-US" sz="2000" b="1" kern="1200" dirty="0">
              <a:latin typeface="+mn-lt"/>
            </a:rPr>
            <a:t>needs to be evaluated</a:t>
          </a:r>
          <a:endParaRPr lang="en-US" sz="2000" kern="1200" dirty="0">
            <a:latin typeface="+mn-lt"/>
          </a:endParaRPr>
        </a:p>
      </dsp:txBody>
      <dsp:txXfrm>
        <a:off x="6091762" y="2685593"/>
        <a:ext cx="2514766" cy="3043696"/>
      </dsp:txXfrm>
    </dsp:sp>
    <dsp:sp modelId="{9F8D86C5-7F16-CF44-86D7-BB64817C13A7}">
      <dsp:nvSpPr>
        <dsp:cNvPr id="0" name=""/>
        <dsp:cNvSpPr/>
      </dsp:nvSpPr>
      <dsp:spPr>
        <a:xfrm>
          <a:off x="9134629" y="2685593"/>
          <a:ext cx="2514766" cy="30436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Clr>
              <a:srgbClr val="660066"/>
            </a:buClr>
            <a:buFont typeface="Wingdings" charset="2"/>
            <a:buNone/>
          </a:pPr>
          <a:r>
            <a:rPr lang="en-US" sz="2000" b="1" kern="1200" dirty="0">
              <a:solidFill>
                <a:srgbClr val="0B00D4"/>
              </a:solidFill>
              <a:latin typeface="+mn-lt"/>
            </a:rPr>
            <a:t>Freeze all embryos </a:t>
          </a:r>
          <a:r>
            <a:rPr lang="en-US" sz="2000" b="1" kern="1200" dirty="0">
              <a:latin typeface="+mn-lt"/>
            </a:rPr>
            <a:t>with transfer in subsequent HRT cycle</a:t>
          </a:r>
          <a:endParaRPr lang="en-US" sz="2000" kern="1200" dirty="0">
            <a:latin typeface="+mn-lt"/>
          </a:endParaRPr>
        </a:p>
      </dsp:txBody>
      <dsp:txXfrm>
        <a:off x="9134629" y="2685593"/>
        <a:ext cx="2514766" cy="3043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6D6A8-231C-0345-B879-C9215DC41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86EB87-8AF5-D443-9B77-B1AE37658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17D02-A51F-8449-A4DE-B1278B526F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6A33E0-1DCA-FD4B-9102-8C8CC309027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37856-D66A-F946-B996-18F7B25E2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F9C7F-C43F-064D-BED6-3FC92CB3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9BCFD-7D39-A041-99CF-D1FAC250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69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C996E-57AE-C042-9EB1-8B7B62FA6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869807-B4C9-7246-809D-C6138DA88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8519F-F88F-DD43-89D0-78BA3AC72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6A33E0-1DCA-FD4B-9102-8C8CC309027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1FCAF-C5D9-D74C-A216-0114328EB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7641C-21C5-1B4C-8749-A36D22B4F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9BCFD-7D39-A041-99CF-D1FAC250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4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1D6E9F-3C89-1049-9C47-AB639A19B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5AD998-8ABA-2040-BE87-CB50FBD8AE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2FDA4-5E80-2846-AD4F-26EEC4ED46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6A33E0-1DCA-FD4B-9102-8C8CC309027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B5D60-F54B-F043-BFC0-7490F3159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C94EA-798D-6548-9FDE-340EE493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9BCFD-7D39-A041-99CF-D1FAC250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1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8B5BD-4E4D-A44D-B579-63C63893F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62DB6-D476-3541-B61C-95CA27470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C2CE3-D04A-2742-AF98-7AFA3E252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6A33E0-1DCA-FD4B-9102-8C8CC309027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84976-F074-1A4D-B657-B0B488D16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9786C-9770-B644-9DE2-9DFA6A98D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9BCFD-7D39-A041-99CF-D1FAC250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50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007FC-B912-D046-A192-D22574244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FF96A-B0FA-424E-91D4-37FF4E794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3F522-7529-2C40-A9B4-D9A0D188C1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6A33E0-1DCA-FD4B-9102-8C8CC309027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B9721-6161-F449-B970-692D331A1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2A5EB-88C4-4144-86CE-54681ED57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9BCFD-7D39-A041-99CF-D1FAC250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9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FB7F-C477-114B-BD01-E4FFCE510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5DE54-71D7-3445-B858-E3FED1DBE2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DC738-2868-4343-8357-D1760FBACA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B3E63D-B409-F840-AA1D-E340F68B7E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6A33E0-1DCA-FD4B-9102-8C8CC309027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3E7761-9B07-454C-BE44-A5364B488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44B5DC-6340-1041-A3EC-DBF60197D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9BCFD-7D39-A041-99CF-D1FAC250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5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D2037-786B-7C41-8516-0587711A0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BCB89-AA35-B148-B5B0-3F9C9B7E8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80A74-A6D5-B64F-B7F2-EA6D1D493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A6ED17-CB0F-7B48-82CF-1294144F3F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17DEBB-7DB1-6F4E-AD63-EF262A1C9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E26282-CCE9-374C-9A33-4B84C01FDF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6A33E0-1DCA-FD4B-9102-8C8CC309027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94730C-D17F-974C-BD35-542E4BEDB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B7B30B-B34B-D246-8BF8-6DA215285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9BCFD-7D39-A041-99CF-D1FAC250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6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849F7-05B8-B24E-A032-154E8F4C5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299128-35C3-AD4D-99DE-E8C7F817F3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6A33E0-1DCA-FD4B-9102-8C8CC309027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CC9F8B-3D94-4345-B39D-15C950AD3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B3E439-40A9-064A-9133-46D5F8009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9BCFD-7D39-A041-99CF-D1FAC250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9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8533F7-19E1-804E-8274-010DBAB0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6A33E0-1DCA-FD4B-9102-8C8CC309027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390BD4-6ABE-8847-9252-C1C7E871F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FF384-EAE3-5F47-9C52-3178A8DB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9BCFD-7D39-A041-99CF-D1FAC250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09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C6C18-5253-4745-9B5C-754696A29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552C6-F12E-5547-8DCD-E0620B70D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591E3-A563-8D45-923D-F4633A6D8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B39460-F4DC-9141-892F-2913EDD68F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6A33E0-1DCA-FD4B-9102-8C8CC309027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142854-51D9-CF40-845C-D78F79FBF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245A3-B21F-9F4B-8E84-6D7D18DA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9BCFD-7D39-A041-99CF-D1FAC250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23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E233C-5BD0-0B4A-A20E-59E92F83E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123DFB-5DC2-4F45-826B-D6380EB2E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7F2CC-4805-2441-A84D-14EED51EB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11C08-04B8-784A-A011-D58A8747A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6A33E0-1DCA-FD4B-9102-8C8CC309027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52930-F0C3-2B4A-8A93-17E130200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F5728-8AEE-7547-BA14-9BD497E9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9BCFD-7D39-A041-99CF-D1FAC250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3DECC-38E5-FF4E-ADAE-EE30A3A3C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643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libri Regular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diagramLayout" Target="../diagrams/layout6.xml"/><Relationship Id="rId7" Type="http://schemas.openxmlformats.org/officeDocument/2006/relationships/image" Target="../media/image9.tif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8.emf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79045-8F6B-7A4D-BDD2-8A07115AC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+mn-lt"/>
              </a:rPr>
              <a:t>Luteal Phase Support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FE74D24-141C-A248-8974-428B3F4891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352D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 Endocrinology 2019</a:t>
            </a:r>
          </a:p>
          <a:p>
            <a:r>
              <a:rPr lang="en-US" sz="2800" b="1" dirty="0">
                <a:solidFill>
                  <a:srgbClr val="352D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Chairperson – Madhuri Patil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871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99948992"/>
              </p:ext>
            </p:extLst>
          </p:nvPr>
        </p:nvGraphicFramePr>
        <p:xfrm>
          <a:off x="1792637" y="420607"/>
          <a:ext cx="8580895" cy="6321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>
            <a:off x="7552843" y="4200042"/>
            <a:ext cx="375415" cy="27896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03329">
            <a:off x="6773408" y="2063974"/>
            <a:ext cx="2309701" cy="10693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5927" y="420607"/>
            <a:ext cx="2657851" cy="1543680"/>
          </a:xfrm>
          <a:prstGeom prst="rect">
            <a:avLst/>
          </a:prstGeom>
        </p:spPr>
      </p:pic>
      <p:pic>
        <p:nvPicPr>
          <p:cNvPr id="7" name="Picture 3" descr="zef001050571000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778" y="420607"/>
            <a:ext cx="1644443" cy="154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878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800000"/>
                </a:solidFill>
              </a:rPr>
              <a:t>Luteal phase support in ART</a:t>
            </a:r>
            <a:endParaRPr lang="en-US" sz="4000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>
                <a:schemeClr val="accent6">
                  <a:lumMod val="75000"/>
                </a:schemeClr>
              </a:buClr>
              <a:buNone/>
            </a:pPr>
            <a:r>
              <a:rPr lang="en-US" b="1" dirty="0">
                <a:solidFill>
                  <a:srgbClr val="00389B"/>
                </a:solidFill>
              </a:rPr>
              <a:t> </a:t>
            </a:r>
          </a:p>
          <a:p>
            <a:pPr marL="0" indent="0" algn="ctr">
              <a:lnSpc>
                <a:spcPct val="150000"/>
              </a:lnSpc>
              <a:buClr>
                <a:schemeClr val="accent6">
                  <a:lumMod val="75000"/>
                </a:schemeClr>
              </a:buClr>
              <a:buNone/>
            </a:pPr>
            <a:r>
              <a:rPr lang="en-US" b="1" dirty="0"/>
              <a:t>LPS is definitely indicated in IVF treatment cycles </a:t>
            </a:r>
          </a:p>
          <a:p>
            <a:pPr marL="0" indent="0" algn="ctr">
              <a:lnSpc>
                <a:spcPct val="150000"/>
              </a:lnSpc>
              <a:buClr>
                <a:schemeClr val="accent6">
                  <a:lumMod val="75000"/>
                </a:schemeClr>
              </a:buClr>
              <a:buNone/>
            </a:pPr>
            <a:r>
              <a:rPr lang="en-US" b="1" dirty="0"/>
              <a:t> </a:t>
            </a:r>
            <a:endParaRPr lang="en-US" sz="1900" b="1" i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4367202"/>
            <a:ext cx="3794257" cy="904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430" y="3923271"/>
            <a:ext cx="1586925" cy="159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4543920"/>
              </p:ext>
            </p:extLst>
          </p:nvPr>
        </p:nvGraphicFramePr>
        <p:xfrm>
          <a:off x="1558699" y="-1340078"/>
          <a:ext cx="9144000" cy="7649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23948272"/>
              </p:ext>
            </p:extLst>
          </p:nvPr>
        </p:nvGraphicFramePr>
        <p:xfrm>
          <a:off x="1807026" y="3722915"/>
          <a:ext cx="3793070" cy="3102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6712408" y="4140556"/>
            <a:ext cx="1747157" cy="105022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>
                <a:solidFill>
                  <a:schemeClr val="tx1"/>
                </a:solidFill>
                <a:latin typeface="Calibri Regular"/>
                <a:ea typeface="Comic Sans MS" charset="0"/>
                <a:cs typeface="Comic Sans MS" charset="0"/>
              </a:rPr>
              <a:t>0.1 mg of GnRH agonist (</a:t>
            </a:r>
            <a:r>
              <a:rPr lang="en-US" sz="1600" b="1" dirty="0" err="1">
                <a:solidFill>
                  <a:schemeClr val="tx1"/>
                </a:solidFill>
                <a:latin typeface="Calibri Regular"/>
                <a:ea typeface="Comic Sans MS" charset="0"/>
                <a:cs typeface="Comic Sans MS" charset="0"/>
              </a:rPr>
              <a:t>triptorelin</a:t>
            </a:r>
            <a:r>
              <a:rPr lang="en-US" sz="1600" b="1" dirty="0">
                <a:solidFill>
                  <a:schemeClr val="tx1"/>
                </a:solidFill>
                <a:latin typeface="Calibri Regular"/>
                <a:ea typeface="Comic Sans MS" charset="0"/>
                <a:cs typeface="Comic Sans MS" charset="0"/>
              </a:rPr>
              <a:t>)</a:t>
            </a:r>
          </a:p>
          <a:p>
            <a:pPr lvl="0" algn="ctr"/>
            <a:r>
              <a:rPr lang="en-US" sz="1600" b="1" dirty="0">
                <a:solidFill>
                  <a:schemeClr val="tx1"/>
                </a:solidFill>
                <a:latin typeface="Calibri Regular"/>
                <a:ea typeface="Comic Sans MS" charset="0"/>
                <a:cs typeface="Comic Sans MS" charset="0"/>
              </a:rPr>
              <a:t>On Day 6 of OR </a:t>
            </a:r>
            <a:endParaRPr lang="en-US" b="1" dirty="0">
              <a:solidFill>
                <a:schemeClr val="tx1"/>
              </a:solidFill>
              <a:latin typeface="Calibri Regular"/>
              <a:ea typeface="Comic Sans MS" charset="0"/>
              <a:cs typeface="Comic Sans MS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393058" y="2593876"/>
            <a:ext cx="0" cy="154668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40177" y="3539604"/>
            <a:ext cx="0" cy="42580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38790" y="3539604"/>
            <a:ext cx="0" cy="42580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938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65F6BD4-481F-C247-A4C7-521F8B537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6756997"/>
              </p:ext>
            </p:extLst>
          </p:nvPr>
        </p:nvGraphicFramePr>
        <p:xfrm>
          <a:off x="288924" y="0"/>
          <a:ext cx="11655425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9664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2803922" y="2560639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endParaRPr lang="en-US" sz="1800" dirty="0">
              <a:latin typeface="Calibri Regular"/>
            </a:endParaRPr>
          </a:p>
        </p:txBody>
      </p:sp>
      <p:pic>
        <p:nvPicPr>
          <p:cNvPr id="3686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0217" y="6256338"/>
            <a:ext cx="3095625" cy="412750"/>
          </a:xfrm>
          <a:noFill/>
        </p:spPr>
      </p:pic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2133600" y="769939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Calibri Regular"/>
              </a:rPr>
              <a:t>32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84EB8D0-3445-5E48-B6AD-7B05281D43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6912306"/>
              </p:ext>
            </p:extLst>
          </p:nvPr>
        </p:nvGraphicFramePr>
        <p:xfrm>
          <a:off x="238715" y="96838"/>
          <a:ext cx="11805648" cy="6572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7795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411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800000"/>
                </a:solidFill>
                <a:latin typeface="+mn-lt"/>
              </a:rPr>
              <a:t>Adjuvants in Luteal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429" y="502869"/>
            <a:ext cx="8229600" cy="643154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Clr>
                <a:srgbClr val="FF6600"/>
              </a:buClr>
              <a:buNone/>
            </a:pPr>
            <a:r>
              <a:rPr lang="en-US" altLang="en-US" sz="3800" b="1" dirty="0">
                <a:solidFill>
                  <a:srgbClr val="342FE1"/>
                </a:solidFill>
              </a:rPr>
              <a:t>Use of  </a:t>
            </a:r>
          </a:p>
          <a:p>
            <a:pPr>
              <a:lnSpc>
                <a:spcPct val="150000"/>
              </a:lnSpc>
              <a:buClr>
                <a:srgbClr val="FF6600"/>
              </a:buClr>
            </a:pPr>
            <a:r>
              <a:rPr lang="en-US" altLang="en-US" sz="3800" b="1" dirty="0"/>
              <a:t>Aspirin</a:t>
            </a:r>
          </a:p>
          <a:p>
            <a:pPr>
              <a:lnSpc>
                <a:spcPct val="150000"/>
              </a:lnSpc>
              <a:buClr>
                <a:srgbClr val="FF6600"/>
              </a:buClr>
            </a:pPr>
            <a:r>
              <a:rPr lang="en-US" altLang="en-US" sz="3800" b="1" dirty="0"/>
              <a:t>LMW Heparin</a:t>
            </a:r>
          </a:p>
          <a:p>
            <a:pPr>
              <a:lnSpc>
                <a:spcPct val="150000"/>
              </a:lnSpc>
              <a:buClr>
                <a:srgbClr val="FF6600"/>
              </a:buClr>
            </a:pPr>
            <a:r>
              <a:rPr lang="en-US" sz="3800" b="1" dirty="0"/>
              <a:t>Sildenafil </a:t>
            </a:r>
            <a:endParaRPr lang="en-US" altLang="en-US" sz="3800" b="1" dirty="0"/>
          </a:p>
          <a:p>
            <a:pPr>
              <a:lnSpc>
                <a:spcPct val="150000"/>
              </a:lnSpc>
              <a:buClr>
                <a:srgbClr val="FF6600"/>
              </a:buClr>
            </a:pPr>
            <a:r>
              <a:rPr lang="en-US" altLang="en-US" sz="3800" b="1" dirty="0"/>
              <a:t>Prednisolone</a:t>
            </a:r>
          </a:p>
          <a:p>
            <a:pPr>
              <a:lnSpc>
                <a:spcPct val="150000"/>
              </a:lnSpc>
              <a:buClr>
                <a:srgbClr val="FF6600"/>
              </a:buClr>
            </a:pPr>
            <a:r>
              <a:rPr lang="en-US" altLang="en-US" sz="3800" b="1" dirty="0"/>
              <a:t>Ascorbic Acid</a:t>
            </a:r>
          </a:p>
          <a:p>
            <a:pPr>
              <a:lnSpc>
                <a:spcPct val="150000"/>
              </a:lnSpc>
              <a:buClr>
                <a:srgbClr val="FF6600"/>
              </a:buClr>
            </a:pPr>
            <a:r>
              <a:rPr lang="en-US" altLang="en-US" sz="3800" b="1" dirty="0"/>
              <a:t>IV Ig</a:t>
            </a:r>
          </a:p>
          <a:p>
            <a:pPr>
              <a:lnSpc>
                <a:spcPct val="150000"/>
              </a:lnSpc>
              <a:buClr>
                <a:srgbClr val="FF6600"/>
              </a:buClr>
            </a:pPr>
            <a:r>
              <a:rPr lang="en-US" altLang="en-US" sz="3800" b="1" dirty="0"/>
              <a:t>G-CSF</a:t>
            </a:r>
          </a:p>
          <a:p>
            <a:pPr>
              <a:lnSpc>
                <a:spcPct val="150000"/>
              </a:lnSpc>
              <a:buClr>
                <a:srgbClr val="FF6600"/>
              </a:buClr>
            </a:pPr>
            <a:r>
              <a:rPr lang="en-US" altLang="en-US" sz="3800" b="1" dirty="0"/>
              <a:t>Intralipid</a:t>
            </a:r>
          </a:p>
          <a:p>
            <a:pPr marL="0" indent="0">
              <a:buClr>
                <a:srgbClr val="FF6600"/>
              </a:buClr>
              <a:buNone/>
            </a:pPr>
            <a:r>
              <a:rPr lang="en-US" altLang="en-US" sz="3800" b="1" dirty="0">
                <a:solidFill>
                  <a:srgbClr val="FF0000"/>
                </a:solidFill>
              </a:rPr>
              <a:t>Remains controversial</a:t>
            </a:r>
            <a:endParaRPr lang="en-US" altLang="en-US" sz="3800" dirty="0">
              <a:solidFill>
                <a:srgbClr val="FF0000"/>
              </a:solidFill>
            </a:endParaRPr>
          </a:p>
          <a:p>
            <a:pPr>
              <a:buClr>
                <a:srgbClr val="FF6600"/>
              </a:buClr>
              <a:buFont typeface="Courier New"/>
              <a:buChar char="o"/>
            </a:pP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688029" y="1385889"/>
            <a:ext cx="4362773" cy="4294034"/>
          </a:xfrm>
          <a:prstGeom prst="roundRect">
            <a:avLst/>
          </a:prstGeom>
          <a:noFill/>
          <a:ln>
            <a:solidFill>
              <a:srgbClr val="0B00D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tx1"/>
              </a:solidFill>
              <a:latin typeface="Calibri Regular"/>
              <a:ea typeface="Comic Sans MS" charset="0"/>
              <a:cs typeface="Comic Sans MS" charset="0"/>
            </a:endParaRPr>
          </a:p>
          <a:p>
            <a:pPr lvl="0" algn="ctr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ea typeface="Comic Sans MS" charset="0"/>
              <a:cs typeface="Comic Sans MS" charset="0"/>
            </a:endParaRPr>
          </a:p>
          <a:p>
            <a:pPr lvl="0"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ea typeface="Comic Sans MS" charset="0"/>
                <a:cs typeface="Comic Sans MS" charset="0"/>
              </a:rPr>
              <a:t>Empirical treatment with LMWH, aspirin, ascorbic acid, sildenafil or corticosteroids has no evidence for use in  women who were negative for </a:t>
            </a:r>
            <a:r>
              <a:rPr lang="en-US" sz="2400" b="1" dirty="0" err="1">
                <a:solidFill>
                  <a:schemeClr val="tx1"/>
                </a:solidFill>
                <a:ea typeface="Comic Sans MS" charset="0"/>
                <a:cs typeface="Comic Sans MS" charset="0"/>
              </a:rPr>
              <a:t>thrombophilic</a:t>
            </a:r>
            <a:r>
              <a:rPr lang="en-US" sz="2400" b="1" dirty="0">
                <a:solidFill>
                  <a:schemeClr val="tx1"/>
                </a:solidFill>
                <a:ea typeface="Comic Sans MS" charset="0"/>
                <a:cs typeface="Comic Sans MS" charset="0"/>
              </a:rPr>
              <a:t> tests, may be used in women with RIF</a:t>
            </a:r>
          </a:p>
          <a:p>
            <a:pPr lvl="0" algn="ctr">
              <a:lnSpc>
                <a:spcPct val="150000"/>
              </a:lnSpc>
            </a:pPr>
            <a:endParaRPr lang="en-US" sz="2400" b="1" dirty="0">
              <a:solidFill>
                <a:schemeClr val="tx1"/>
              </a:solidFill>
              <a:ea typeface="Comic Sans MS" charset="0"/>
              <a:cs typeface="Comic Sans MS" charset="0"/>
            </a:endParaRPr>
          </a:p>
          <a:p>
            <a:pPr lvl="0" algn="ctr"/>
            <a:endParaRPr lang="en-US" dirty="0">
              <a:solidFill>
                <a:schemeClr val="tx1"/>
              </a:solidFill>
              <a:latin typeface="Calibri Regular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194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48604460"/>
              </p:ext>
            </p:extLst>
          </p:nvPr>
        </p:nvGraphicFramePr>
        <p:xfrm>
          <a:off x="1524000" y="1397000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81200" y="36731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+mn-lt"/>
              </a:rPr>
              <a:t>When to start progesterone? </a:t>
            </a:r>
            <a:br>
              <a:rPr lang="en-US" sz="3200" b="1" dirty="0">
                <a:solidFill>
                  <a:srgbClr val="C00000"/>
                </a:solidFill>
                <a:latin typeface="+mn-lt"/>
              </a:rPr>
            </a:br>
            <a:r>
              <a:rPr lang="en-US" sz="3200" b="1" dirty="0">
                <a:solidFill>
                  <a:srgbClr val="C00000"/>
                </a:solidFill>
                <a:latin typeface="+mn-lt"/>
              </a:rPr>
              <a:t>Is TIMING relevant? </a:t>
            </a:r>
            <a:br>
              <a:rPr lang="en-US" sz="3200" b="1" dirty="0">
                <a:solidFill>
                  <a:srgbClr val="C00000"/>
                </a:solidFill>
                <a:latin typeface="+mn-lt"/>
              </a:rPr>
            </a:br>
            <a:endParaRPr lang="en-US" sz="3200" b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9338854" y="2766627"/>
            <a:ext cx="0" cy="225050"/>
          </a:xfrm>
          <a:prstGeom prst="straightConnector1">
            <a:avLst/>
          </a:prstGeom>
          <a:ln w="28575">
            <a:solidFill>
              <a:srgbClr val="0B00D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641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12950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+mn-lt"/>
              </a:rPr>
              <a:t>Luteal Phase support </a:t>
            </a:r>
            <a:br>
              <a:rPr lang="en-US" sz="3200" b="1" dirty="0">
                <a:solidFill>
                  <a:schemeClr val="accent2"/>
                </a:solidFill>
                <a:latin typeface="+mn-lt"/>
              </a:rPr>
            </a:br>
            <a:r>
              <a:rPr lang="en-US" sz="3200" b="1" dirty="0">
                <a:solidFill>
                  <a:srgbClr val="0000FF"/>
                </a:solidFill>
                <a:latin typeface="+mn-lt"/>
              </a:rPr>
              <a:t>For how long????</a:t>
            </a:r>
            <a:endParaRPr lang="en-US" sz="3200" b="1" dirty="0">
              <a:latin typeface="+mn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12396270"/>
              </p:ext>
            </p:extLst>
          </p:nvPr>
        </p:nvGraphicFramePr>
        <p:xfrm>
          <a:off x="1587500" y="1079500"/>
          <a:ext cx="9080500" cy="577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2220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51231011"/>
              </p:ext>
            </p:extLst>
          </p:nvPr>
        </p:nvGraphicFramePr>
        <p:xfrm>
          <a:off x="-157161" y="185738"/>
          <a:ext cx="11863386" cy="6443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210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69860068"/>
              </p:ext>
            </p:extLst>
          </p:nvPr>
        </p:nvGraphicFramePr>
        <p:xfrm>
          <a:off x="371475" y="16075"/>
          <a:ext cx="11515725" cy="671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-1940744" y="21658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Comic Sans MS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C00000"/>
                </a:solidFill>
                <a:latin typeface="Calibri Regular"/>
              </a:rPr>
              <a:t>Conclusion  </a:t>
            </a:r>
            <a:br>
              <a:rPr lang="en-US" sz="3600" b="1" dirty="0">
                <a:solidFill>
                  <a:srgbClr val="C00000"/>
                </a:solidFill>
                <a:latin typeface="Calibri Regular"/>
              </a:rPr>
            </a:br>
            <a:endParaRPr lang="en-US" sz="3600" b="1" dirty="0">
              <a:solidFill>
                <a:srgbClr val="C00000"/>
              </a:solidFill>
              <a:latin typeface="Calibri Regular"/>
            </a:endParaRP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6170957" y="1560086"/>
            <a:ext cx="0" cy="15441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711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46106696"/>
              </p:ext>
            </p:extLst>
          </p:nvPr>
        </p:nvGraphicFramePr>
        <p:xfrm>
          <a:off x="1572126" y="353176"/>
          <a:ext cx="9095874" cy="6335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5699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62404230"/>
              </p:ext>
            </p:extLst>
          </p:nvPr>
        </p:nvGraphicFramePr>
        <p:xfrm>
          <a:off x="1568882" y="1027275"/>
          <a:ext cx="9099118" cy="58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0641" y="1793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>
                <a:solidFill>
                  <a:srgbClr val="990000"/>
                </a:solidFill>
                <a:ea typeface="SimSun" charset="0"/>
                <a:cs typeface="SimSun" charset="0"/>
              </a:rPr>
              <a:t>Luteal progesterone rise important as it  </a:t>
            </a:r>
            <a:br>
              <a:rPr lang="en-US" altLang="zh-CN" b="1" dirty="0">
                <a:solidFill>
                  <a:srgbClr val="990000"/>
                </a:solidFill>
                <a:ea typeface="SimSun" charset="0"/>
                <a:cs typeface="SimSun" charset="0"/>
              </a:rPr>
            </a:br>
            <a:endParaRPr lang="en-US" b="1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766245" y="4331982"/>
            <a:ext cx="3324155" cy="225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>
                <a:ln w="11430"/>
                <a:solidFill>
                  <a:srgbClr val="800000"/>
                </a:solidFill>
                <a:latin typeface="Calibri Regular"/>
                <a:cs typeface="Comic Sans MS"/>
              </a:rPr>
              <a:t>THUS ----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000" b="1" dirty="0">
                <a:ln w="11430"/>
                <a:latin typeface="Calibri Regular"/>
                <a:cs typeface="Comic Sans MS"/>
              </a:rPr>
              <a:t>Progesterone plays critical                            role in implantation and                       development of normal pregnancy</a:t>
            </a:r>
          </a:p>
        </p:txBody>
      </p:sp>
    </p:spTree>
    <p:extLst>
      <p:ext uri="{BB962C8B-B14F-4D97-AF65-F5344CB8AC3E}">
        <p14:creationId xmlns:p14="http://schemas.microsoft.com/office/powerpoint/2010/main" val="3437932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510" y="1704310"/>
            <a:ext cx="7772400" cy="669925"/>
          </a:xfrm>
        </p:spPr>
        <p:txBody>
          <a:bodyPr>
            <a:normAutofit fontScale="90000"/>
          </a:bodyPr>
          <a:lstStyle/>
          <a:p>
            <a:r>
              <a:rPr lang="en-US" b="1"/>
              <a:t> 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4026" y="1683969"/>
            <a:ext cx="7772400" cy="592905"/>
          </a:xfrm>
          <a:ln w="38100" cmpd="sng">
            <a:solidFill>
              <a:srgbClr val="660066"/>
            </a:solidFill>
          </a:ln>
        </p:spPr>
        <p:txBody>
          <a:bodyPr>
            <a:normAutofit/>
          </a:bodyPr>
          <a:lstStyle/>
          <a:p>
            <a:pPr marL="0" indent="0" algn="ctr">
              <a:spcAft>
                <a:spcPct val="100000"/>
              </a:spcAft>
              <a:buNone/>
              <a:tabLst>
                <a:tab pos="2457450" algn="ctr"/>
                <a:tab pos="5999163" algn="ctr"/>
              </a:tabLst>
            </a:pPr>
            <a:r>
              <a:rPr lang="en-US" sz="3000" b="1" dirty="0"/>
              <a:t>Inadequate Functioning of Corpus </a:t>
            </a:r>
            <a:r>
              <a:rPr lang="en-US" sz="3000" b="1" dirty="0" err="1"/>
              <a:t>Luteum</a:t>
            </a:r>
            <a:endParaRPr lang="en-US" sz="3000" b="1" dirty="0"/>
          </a:p>
        </p:txBody>
      </p:sp>
      <p:sp>
        <p:nvSpPr>
          <p:cNvPr id="494596" name="Rectangle 4"/>
          <p:cNvSpPr>
            <a:spLocks noChangeArrowheads="1"/>
          </p:cNvSpPr>
          <p:nvPr/>
        </p:nvSpPr>
        <p:spPr bwMode="auto">
          <a:xfrm>
            <a:off x="2384338" y="4906573"/>
            <a:ext cx="7057570" cy="79208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0" hangingPunct="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kumimoji="1" lang="en-US" sz="2400" b="1" dirty="0">
                <a:solidFill>
                  <a:srgbClr val="A50021"/>
                </a:solidFill>
                <a:latin typeface="Calibri Regular"/>
                <a:cs typeface="Comic Sans MS"/>
              </a:rPr>
              <a:t>  </a:t>
            </a:r>
            <a:r>
              <a:rPr kumimoji="1" lang="en-US" sz="2400" b="1" dirty="0">
                <a:solidFill>
                  <a:srgbClr val="000000"/>
                </a:solidFill>
                <a:latin typeface="Calibri Regular"/>
                <a:cs typeface="Comic Sans MS"/>
              </a:rPr>
              <a:t>Decreased Number of Nuclear Progesterone Receptors in the Endometrium</a:t>
            </a:r>
            <a:r>
              <a:rPr kumimoji="1" lang="en-US" sz="2000" b="1" dirty="0">
                <a:solidFill>
                  <a:srgbClr val="000000"/>
                </a:solidFill>
                <a:latin typeface="Calibri Regular"/>
                <a:cs typeface="Comic Sans MS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28859" y="3236785"/>
            <a:ext cx="2167468" cy="120032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Calibri Regular"/>
                <a:cs typeface="Comic Sans MS"/>
              </a:rPr>
              <a:t>Decreased             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  <a:latin typeface="Calibri Regular"/>
                <a:cs typeface="Comic Sans MS"/>
              </a:rPr>
              <a:t>Progesterone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  <a:latin typeface="Calibri Regular"/>
                <a:cs typeface="Comic Sans MS"/>
              </a:rPr>
              <a:t>levels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33725" y="3292631"/>
            <a:ext cx="3007498" cy="108952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tabLst>
                <a:tab pos="2457450" algn="ctr"/>
                <a:tab pos="5999163" algn="ctr"/>
              </a:tabLst>
            </a:pPr>
            <a:r>
              <a:rPr lang="en-US" sz="2400" b="1" dirty="0">
                <a:solidFill>
                  <a:srgbClr val="000000"/>
                </a:solidFill>
                <a:latin typeface="Calibri Regular"/>
                <a:cs typeface="Comic Sans MS"/>
              </a:rPr>
              <a:t>Decreased Duration  Progesterone Secretion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44" y="6067465"/>
            <a:ext cx="7498039" cy="620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r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1600" b="1" i="1" dirty="0">
                <a:solidFill>
                  <a:srgbClr val="008000"/>
                </a:solidFill>
                <a:latin typeface="Calibri Regular"/>
              </a:rPr>
              <a:t>INCID Infertility fact sheet Luteal phase defect 1999, </a:t>
            </a:r>
            <a:br>
              <a:rPr lang="en-US" sz="1600" b="1" i="1" dirty="0">
                <a:solidFill>
                  <a:srgbClr val="008000"/>
                </a:solidFill>
                <a:latin typeface="Calibri Regular"/>
              </a:rPr>
            </a:br>
            <a:r>
              <a:rPr lang="en-US" sz="1600" b="1" i="1" dirty="0">
                <a:solidFill>
                  <a:srgbClr val="008000"/>
                </a:solidFill>
                <a:latin typeface="Calibri Regular"/>
              </a:rPr>
              <a:t>Jacobs M et al J of </a:t>
            </a:r>
            <a:r>
              <a:rPr lang="en-US" sz="1600" b="1" i="1" dirty="0" err="1">
                <a:solidFill>
                  <a:srgbClr val="008000"/>
                </a:solidFill>
                <a:latin typeface="Calibri Regular"/>
              </a:rPr>
              <a:t>Cli</a:t>
            </a:r>
            <a:r>
              <a:rPr lang="en-US" sz="1600" b="1" i="1" dirty="0">
                <a:solidFill>
                  <a:srgbClr val="008000"/>
                </a:solidFill>
                <a:latin typeface="Calibri Regular"/>
              </a:rPr>
              <a:t> Endo &amp; Meta 1987,64 (3) : 472 </a:t>
            </a:r>
          </a:p>
        </p:txBody>
      </p:sp>
      <p:cxnSp>
        <p:nvCxnSpPr>
          <p:cNvPr id="6" name="Straight Arrow Connector 5"/>
          <p:cNvCxnSpPr>
            <a:stCxn id="10242" idx="2"/>
          </p:cNvCxnSpPr>
          <p:nvPr/>
        </p:nvCxnSpPr>
        <p:spPr>
          <a:xfrm flipH="1">
            <a:off x="5913124" y="2374235"/>
            <a:ext cx="30587" cy="2532339"/>
          </a:xfrm>
          <a:prstGeom prst="straightConnector1">
            <a:avLst/>
          </a:prstGeom>
          <a:ln w="7620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0242" idx="2"/>
          </p:cNvCxnSpPr>
          <p:nvPr/>
        </p:nvCxnSpPr>
        <p:spPr>
          <a:xfrm flipH="1">
            <a:off x="2926124" y="2374235"/>
            <a:ext cx="3017586" cy="838743"/>
          </a:xfrm>
          <a:prstGeom prst="straightConnector1">
            <a:avLst/>
          </a:prstGeom>
          <a:ln w="7620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43710" y="2374235"/>
            <a:ext cx="2895452" cy="838743"/>
          </a:xfrm>
          <a:prstGeom prst="straightConnector1">
            <a:avLst/>
          </a:prstGeom>
          <a:ln w="7620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828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25942181"/>
              </p:ext>
            </p:extLst>
          </p:nvPr>
        </p:nvGraphicFramePr>
        <p:xfrm>
          <a:off x="125262" y="271748"/>
          <a:ext cx="8717280" cy="6216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2503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026"/>
          <p:cNvSpPr txBox="1">
            <a:spLocks noChangeArrowheads="1"/>
          </p:cNvSpPr>
          <p:nvPr/>
        </p:nvSpPr>
        <p:spPr bwMode="auto">
          <a:xfrm>
            <a:off x="1524000" y="39375"/>
            <a:ext cx="903557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C00000"/>
                </a:solidFill>
                <a:latin typeface="Calibri Regular"/>
                <a:cs typeface="Comic Sans MS"/>
              </a:rPr>
              <a:t>Why does LPD occur in Natural Cycle?</a:t>
            </a:r>
          </a:p>
        </p:txBody>
      </p:sp>
      <p:sp>
        <p:nvSpPr>
          <p:cNvPr id="69635" name="Text Box 1027"/>
          <p:cNvSpPr txBox="1">
            <a:spLocks noChangeArrowheads="1"/>
          </p:cNvSpPr>
          <p:nvPr/>
        </p:nvSpPr>
        <p:spPr bwMode="auto">
          <a:xfrm>
            <a:off x="1524000" y="1032010"/>
            <a:ext cx="9144000" cy="63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00FF"/>
                </a:solidFill>
                <a:latin typeface="Calibri Regular"/>
                <a:cs typeface="Comic Sans MS"/>
              </a:rPr>
              <a:t>Hypothalamic                                 Ovarian                                              Endometrium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00FF"/>
                </a:solidFill>
                <a:latin typeface="Calibri Regular"/>
                <a:cs typeface="Comic Sans MS"/>
              </a:rPr>
              <a:t>  Pituitary </a:t>
            </a:r>
          </a:p>
        </p:txBody>
      </p:sp>
      <p:sp>
        <p:nvSpPr>
          <p:cNvPr id="69636" name="Text Box 1028"/>
          <p:cNvSpPr txBox="1">
            <a:spLocks noChangeArrowheads="1"/>
          </p:cNvSpPr>
          <p:nvPr/>
        </p:nvSpPr>
        <p:spPr bwMode="auto">
          <a:xfrm>
            <a:off x="1596337" y="2353672"/>
            <a:ext cx="2590800" cy="74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000" b="1" dirty="0">
                <a:latin typeface="Calibri Regular"/>
                <a:cs typeface="Comic Sans MS"/>
              </a:rPr>
              <a:t>  Abnormal 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000" b="1" dirty="0">
                <a:latin typeface="Calibri Regular"/>
                <a:cs typeface="Comic Sans MS"/>
              </a:rPr>
              <a:t>  FSH &amp; LH</a:t>
            </a:r>
          </a:p>
        </p:txBody>
      </p:sp>
      <p:sp>
        <p:nvSpPr>
          <p:cNvPr id="69637" name="Text Box 1029"/>
          <p:cNvSpPr txBox="1">
            <a:spLocks noChangeArrowheads="1"/>
          </p:cNvSpPr>
          <p:nvPr/>
        </p:nvSpPr>
        <p:spPr bwMode="auto">
          <a:xfrm>
            <a:off x="1507923" y="4271949"/>
            <a:ext cx="1828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 dirty="0">
                <a:latin typeface="Calibri Regular"/>
                <a:cs typeface="Comic Sans MS"/>
              </a:rPr>
              <a:t>  </a:t>
            </a:r>
            <a:r>
              <a:rPr lang="en-US" sz="2000" b="1" dirty="0" err="1">
                <a:latin typeface="Calibri Regular"/>
                <a:cs typeface="Comic Sans MS"/>
              </a:rPr>
              <a:t>Hyperpro</a:t>
            </a:r>
            <a:r>
              <a:rPr lang="en-US" sz="2000" b="1" dirty="0">
                <a:latin typeface="Calibri Regular"/>
                <a:cs typeface="Comic Sans MS"/>
              </a:rPr>
              <a:t>-            </a:t>
            </a:r>
            <a:r>
              <a:rPr lang="en-US" sz="2000" b="1" dirty="0" err="1">
                <a:latin typeface="Calibri Regular"/>
                <a:cs typeface="Comic Sans MS"/>
              </a:rPr>
              <a:t>lactinaemia</a:t>
            </a:r>
            <a:endParaRPr lang="en-US" sz="2000" b="1" dirty="0">
              <a:latin typeface="Calibri Regular"/>
              <a:cs typeface="Comic Sans MS"/>
            </a:endParaRPr>
          </a:p>
        </p:txBody>
      </p:sp>
      <p:sp>
        <p:nvSpPr>
          <p:cNvPr id="69638" name="Rectangle 1030"/>
          <p:cNvSpPr>
            <a:spLocks noChangeArrowheads="1"/>
          </p:cNvSpPr>
          <p:nvPr/>
        </p:nvSpPr>
        <p:spPr bwMode="auto">
          <a:xfrm>
            <a:off x="1600200" y="2166938"/>
            <a:ext cx="1676400" cy="1143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 sz="2000" b="1" dirty="0">
              <a:latin typeface="Calibri Regular"/>
              <a:cs typeface="Comic Sans MS"/>
            </a:endParaRPr>
          </a:p>
        </p:txBody>
      </p:sp>
      <p:sp>
        <p:nvSpPr>
          <p:cNvPr id="29702" name="Rectangle 1031"/>
          <p:cNvSpPr>
            <a:spLocks noChangeArrowheads="1"/>
          </p:cNvSpPr>
          <p:nvPr/>
        </p:nvSpPr>
        <p:spPr bwMode="auto">
          <a:xfrm>
            <a:off x="1600200" y="4155096"/>
            <a:ext cx="1676400" cy="914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 b="1" dirty="0">
                <a:latin typeface="Calibri Regular"/>
                <a:cs typeface="Comic Sans MS"/>
              </a:rPr>
              <a:t>    </a:t>
            </a:r>
          </a:p>
        </p:txBody>
      </p:sp>
      <p:sp>
        <p:nvSpPr>
          <p:cNvPr id="69640" name="Text Box 1032"/>
          <p:cNvSpPr txBox="1">
            <a:spLocks noChangeArrowheads="1"/>
          </p:cNvSpPr>
          <p:nvPr/>
        </p:nvSpPr>
        <p:spPr bwMode="auto">
          <a:xfrm>
            <a:off x="8162018" y="2937850"/>
            <a:ext cx="2316533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000" b="1" dirty="0">
                <a:latin typeface="Calibri Regular"/>
                <a:cs typeface="Comic Sans MS"/>
              </a:rPr>
              <a:t>Faulty /deficient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000" b="1" dirty="0">
                <a:latin typeface="Calibri Regular"/>
                <a:cs typeface="Comic Sans MS"/>
              </a:rPr>
              <a:t>LH/FSH receptors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000" b="1" dirty="0">
                <a:latin typeface="Calibri Regular"/>
                <a:cs typeface="Comic Sans MS"/>
              </a:rPr>
              <a:t>In Endometrium       </a:t>
            </a:r>
          </a:p>
        </p:txBody>
      </p:sp>
      <p:sp>
        <p:nvSpPr>
          <p:cNvPr id="69641" name="AutoShape 1033"/>
          <p:cNvSpPr>
            <a:spLocks noChangeArrowheads="1"/>
          </p:cNvSpPr>
          <p:nvPr/>
        </p:nvSpPr>
        <p:spPr bwMode="auto">
          <a:xfrm>
            <a:off x="4419600" y="5458726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 sz="2000" b="1" dirty="0">
              <a:latin typeface="Calibri Regular"/>
              <a:cs typeface="Comic Sans MS"/>
            </a:endParaRPr>
          </a:p>
        </p:txBody>
      </p:sp>
      <p:sp>
        <p:nvSpPr>
          <p:cNvPr id="69642" name="Rectangle 1034"/>
          <p:cNvSpPr>
            <a:spLocks noChangeArrowheads="1"/>
          </p:cNvSpPr>
          <p:nvPr/>
        </p:nvSpPr>
        <p:spPr bwMode="auto">
          <a:xfrm>
            <a:off x="4302575" y="1896471"/>
            <a:ext cx="2590800" cy="914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 sz="2000" b="1" dirty="0">
              <a:latin typeface="Calibri Regular"/>
              <a:cs typeface="Comic Sans MS"/>
            </a:endParaRPr>
          </a:p>
        </p:txBody>
      </p:sp>
      <p:sp>
        <p:nvSpPr>
          <p:cNvPr id="69643" name="Rectangle 1035"/>
          <p:cNvSpPr>
            <a:spLocks noChangeArrowheads="1"/>
          </p:cNvSpPr>
          <p:nvPr/>
        </p:nvSpPr>
        <p:spPr bwMode="auto">
          <a:xfrm>
            <a:off x="7543800" y="1844789"/>
            <a:ext cx="3124200" cy="762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 sz="2000" b="1" dirty="0">
              <a:latin typeface="Calibri Regular"/>
              <a:cs typeface="Comic Sans MS"/>
            </a:endParaRPr>
          </a:p>
        </p:txBody>
      </p:sp>
      <p:sp>
        <p:nvSpPr>
          <p:cNvPr id="69644" name="Rectangle 1036"/>
          <p:cNvSpPr>
            <a:spLocks noChangeArrowheads="1"/>
          </p:cNvSpPr>
          <p:nvPr/>
        </p:nvSpPr>
        <p:spPr bwMode="auto">
          <a:xfrm>
            <a:off x="4648200" y="4296642"/>
            <a:ext cx="2362200" cy="685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 sz="2000" b="1" dirty="0">
              <a:latin typeface="Calibri Regular"/>
              <a:cs typeface="Comic Sans MS"/>
            </a:endParaRPr>
          </a:p>
        </p:txBody>
      </p:sp>
      <p:sp>
        <p:nvSpPr>
          <p:cNvPr id="69645" name="Rectangle 1037"/>
          <p:cNvSpPr>
            <a:spLocks noChangeArrowheads="1"/>
          </p:cNvSpPr>
          <p:nvPr/>
        </p:nvSpPr>
        <p:spPr bwMode="auto">
          <a:xfrm>
            <a:off x="4302575" y="5394426"/>
            <a:ext cx="3581400" cy="685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 sz="2000" b="1" dirty="0">
              <a:latin typeface="Calibri Regular"/>
              <a:cs typeface="Comic Sans MS"/>
            </a:endParaRPr>
          </a:p>
        </p:txBody>
      </p:sp>
      <p:sp>
        <p:nvSpPr>
          <p:cNvPr id="69647" name="Text Box 1039"/>
          <p:cNvSpPr txBox="1">
            <a:spLocks noChangeArrowheads="1"/>
          </p:cNvSpPr>
          <p:nvPr/>
        </p:nvSpPr>
        <p:spPr bwMode="auto">
          <a:xfrm>
            <a:off x="6032356" y="6306746"/>
            <a:ext cx="44196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latin typeface="Calibri Regular"/>
                <a:cs typeface="Comic Sans MS"/>
              </a:rPr>
              <a:t>Infertility/ Recurrent abortion</a:t>
            </a:r>
          </a:p>
        </p:txBody>
      </p:sp>
      <p:sp>
        <p:nvSpPr>
          <p:cNvPr id="69648" name="Rectangle 1040"/>
          <p:cNvSpPr>
            <a:spLocks noChangeArrowheads="1"/>
          </p:cNvSpPr>
          <p:nvPr/>
        </p:nvSpPr>
        <p:spPr bwMode="auto">
          <a:xfrm>
            <a:off x="8026454" y="2981333"/>
            <a:ext cx="2512861" cy="1219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 sz="2000" b="1" dirty="0">
              <a:latin typeface="Calibri Regular"/>
              <a:cs typeface="Comic Sans MS"/>
            </a:endParaRPr>
          </a:p>
        </p:txBody>
      </p:sp>
      <p:sp>
        <p:nvSpPr>
          <p:cNvPr id="69649" name="Rectangle 1041"/>
          <p:cNvSpPr>
            <a:spLocks noChangeArrowheads="1"/>
          </p:cNvSpPr>
          <p:nvPr/>
        </p:nvSpPr>
        <p:spPr bwMode="auto">
          <a:xfrm>
            <a:off x="8458200" y="5169625"/>
            <a:ext cx="1981200" cy="8916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 sz="2000" b="1" dirty="0">
              <a:latin typeface="Calibri Regular"/>
              <a:cs typeface="Comic Sans MS"/>
            </a:endParaRPr>
          </a:p>
        </p:txBody>
      </p:sp>
      <p:sp>
        <p:nvSpPr>
          <p:cNvPr id="69650" name="Rectangle 1042"/>
          <p:cNvSpPr>
            <a:spLocks noChangeArrowheads="1"/>
          </p:cNvSpPr>
          <p:nvPr/>
        </p:nvSpPr>
        <p:spPr bwMode="auto">
          <a:xfrm>
            <a:off x="6248400" y="6325171"/>
            <a:ext cx="4114800" cy="457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 sz="2000" b="1" dirty="0">
              <a:latin typeface="Calibri Regular"/>
              <a:cs typeface="Comic Sans MS"/>
            </a:endParaRPr>
          </a:p>
        </p:txBody>
      </p:sp>
      <p:sp>
        <p:nvSpPr>
          <p:cNvPr id="69653" name="AutoShape 1045"/>
          <p:cNvSpPr>
            <a:spLocks noChangeArrowheads="1"/>
          </p:cNvSpPr>
          <p:nvPr/>
        </p:nvSpPr>
        <p:spPr bwMode="auto">
          <a:xfrm>
            <a:off x="5481239" y="5029200"/>
            <a:ext cx="228600" cy="3048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 sz="2000" b="1" dirty="0">
              <a:latin typeface="Calibri Regular"/>
              <a:cs typeface="Comic Sans MS"/>
            </a:endParaRPr>
          </a:p>
        </p:txBody>
      </p:sp>
      <p:sp>
        <p:nvSpPr>
          <p:cNvPr id="69655" name="AutoShape 1047"/>
          <p:cNvSpPr>
            <a:spLocks noChangeArrowheads="1"/>
          </p:cNvSpPr>
          <p:nvPr/>
        </p:nvSpPr>
        <p:spPr bwMode="auto">
          <a:xfrm rot="-10826041">
            <a:off x="7927975" y="5885288"/>
            <a:ext cx="533400" cy="3810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 sz="2000" b="1" dirty="0">
              <a:latin typeface="Calibri Regular"/>
              <a:cs typeface="Comic Sans MS"/>
            </a:endParaRPr>
          </a:p>
        </p:txBody>
      </p:sp>
      <p:sp>
        <p:nvSpPr>
          <p:cNvPr id="69656" name="AutoShape 1048"/>
          <p:cNvSpPr>
            <a:spLocks noChangeArrowheads="1"/>
          </p:cNvSpPr>
          <p:nvPr/>
        </p:nvSpPr>
        <p:spPr bwMode="auto">
          <a:xfrm>
            <a:off x="3352801" y="2249676"/>
            <a:ext cx="949774" cy="239084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 sz="2000" b="1" dirty="0">
              <a:latin typeface="Calibri Regular"/>
              <a:cs typeface="Comic Sans MS"/>
            </a:endParaRPr>
          </a:p>
        </p:txBody>
      </p:sp>
      <p:sp>
        <p:nvSpPr>
          <p:cNvPr id="69658" name="AutoShape 1050"/>
          <p:cNvSpPr>
            <a:spLocks noChangeArrowheads="1"/>
          </p:cNvSpPr>
          <p:nvPr/>
        </p:nvSpPr>
        <p:spPr bwMode="auto">
          <a:xfrm>
            <a:off x="3276600" y="4551224"/>
            <a:ext cx="1371600" cy="2286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 sz="2000" b="1" dirty="0">
              <a:latin typeface="Calibri Regular"/>
              <a:cs typeface="Comic Sans MS"/>
            </a:endParaRPr>
          </a:p>
        </p:txBody>
      </p:sp>
      <p:sp>
        <p:nvSpPr>
          <p:cNvPr id="69659" name="AutoShape 1051"/>
          <p:cNvSpPr>
            <a:spLocks noChangeArrowheads="1"/>
          </p:cNvSpPr>
          <p:nvPr/>
        </p:nvSpPr>
        <p:spPr bwMode="auto">
          <a:xfrm>
            <a:off x="7926539" y="5529624"/>
            <a:ext cx="531661" cy="234469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 sz="2000" b="1" dirty="0">
              <a:latin typeface="Calibri Regular"/>
              <a:cs typeface="Comic Sans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9601" y="1903985"/>
            <a:ext cx="22938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latin typeface="Calibri Regular"/>
                <a:cs typeface="Comic Sans MS"/>
              </a:rPr>
              <a:t>Faulty E2/P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latin typeface="Calibri Regular"/>
                <a:cs typeface="Comic Sans MS"/>
              </a:rPr>
              <a:t> Receptors</a:t>
            </a:r>
          </a:p>
          <a:p>
            <a:pPr algn="ctr"/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58100" y="1813849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latin typeface="Calibri Regular"/>
                <a:cs typeface="Comic Sans MS"/>
              </a:rPr>
              <a:t>Endometrium not  prepared properly</a:t>
            </a:r>
          </a:p>
          <a:p>
            <a:pPr>
              <a:spcBef>
                <a:spcPct val="50000"/>
              </a:spcBef>
              <a:defRPr/>
            </a:pPr>
            <a:endParaRPr lang="en-US" sz="2000" b="1" dirty="0">
              <a:latin typeface="Calibri Regular"/>
              <a:cs typeface="Comic Sans MS"/>
            </a:endParaRPr>
          </a:p>
          <a:p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72864" y="4344285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 Regular"/>
                <a:cs typeface="Comic Sans MS"/>
              </a:rPr>
              <a:t>CL Dysfunction</a:t>
            </a:r>
          </a:p>
          <a:p>
            <a:pPr algn="ctr"/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5529623"/>
            <a:ext cx="3278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 Regular"/>
                <a:cs typeface="Comic Sans MS"/>
              </a:rPr>
              <a:t>Progesterone production</a:t>
            </a:r>
          </a:p>
          <a:p>
            <a:pPr algn="ctr"/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437938" y="5250723"/>
            <a:ext cx="21013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latin typeface="Calibri Regular"/>
                <a:cs typeface="Comic Sans MS"/>
              </a:rPr>
              <a:t>Aberrant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latin typeface="Calibri Regular"/>
                <a:cs typeface="Comic Sans MS"/>
              </a:rPr>
              <a:t>folliculogenesis</a:t>
            </a:r>
            <a:endParaRPr lang="en-US" sz="2000" b="1" dirty="0">
              <a:latin typeface="Calibri Regular"/>
              <a:cs typeface="Comic Sans MS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709839" y="2810871"/>
            <a:ext cx="322516" cy="1461078"/>
          </a:xfrm>
          <a:prstGeom prst="downArrow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Right Arrow 7"/>
          <p:cNvSpPr/>
          <p:nvPr/>
        </p:nvSpPr>
        <p:spPr>
          <a:xfrm>
            <a:off x="6893376" y="2249676"/>
            <a:ext cx="650425" cy="239084"/>
          </a:xfrm>
          <a:prstGeom prst="rightArrow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Bent-Up Arrow 8"/>
          <p:cNvSpPr/>
          <p:nvPr/>
        </p:nvSpPr>
        <p:spPr>
          <a:xfrm>
            <a:off x="3276601" y="2606790"/>
            <a:ext cx="4607375" cy="543939"/>
          </a:xfrm>
          <a:prstGeom prst="bentUp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Up Arrow 10"/>
          <p:cNvSpPr/>
          <p:nvPr/>
        </p:nvSpPr>
        <p:spPr>
          <a:xfrm>
            <a:off x="9010488" y="2606789"/>
            <a:ext cx="324858" cy="374544"/>
          </a:xfrm>
          <a:prstGeom prst="upArrow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Up Arrow 11"/>
          <p:cNvSpPr/>
          <p:nvPr/>
        </p:nvSpPr>
        <p:spPr>
          <a:xfrm>
            <a:off x="9335347" y="4200534"/>
            <a:ext cx="280559" cy="969091"/>
          </a:xfrm>
          <a:prstGeom prst="upArrow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265539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055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Causes for LPD in Clomiphene Citrate stimulated cycles 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924926"/>
              </p:ext>
            </p:extLst>
          </p:nvPr>
        </p:nvGraphicFramePr>
        <p:xfrm>
          <a:off x="1681460" y="1182579"/>
          <a:ext cx="8777993" cy="5675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004970"/>
            <a:ext cx="4142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i="1" dirty="0">
                <a:solidFill>
                  <a:srgbClr val="317B04"/>
                </a:solidFill>
                <a:latin typeface="Calibri Regular"/>
                <a:ea typeface="Comic Sans MS" charset="0"/>
                <a:cs typeface="Comic Sans MS" charset="0"/>
              </a:rPr>
              <a:t>Dickey et al., 1996, Van </a:t>
            </a:r>
            <a:r>
              <a:rPr lang="en-US" sz="1600" b="1" i="1" dirty="0" err="1">
                <a:solidFill>
                  <a:srgbClr val="317B04"/>
                </a:solidFill>
                <a:latin typeface="Calibri Regular"/>
                <a:ea typeface="Comic Sans MS" charset="0"/>
                <a:cs typeface="Comic Sans MS" charset="0"/>
              </a:rPr>
              <a:t>steirteghem</a:t>
            </a:r>
            <a:r>
              <a:rPr lang="en-US" sz="1600" b="1" i="1" dirty="0">
                <a:solidFill>
                  <a:srgbClr val="317B04"/>
                </a:solidFill>
                <a:latin typeface="Calibri Regular"/>
                <a:ea typeface="Comic Sans MS" charset="0"/>
                <a:cs typeface="Comic Sans MS" charset="0"/>
              </a:rPr>
              <a:t> et al., 1988 and </a:t>
            </a:r>
            <a:r>
              <a:rPr lang="en-US" sz="1600" b="1" i="1" dirty="0" err="1">
                <a:solidFill>
                  <a:srgbClr val="317B04"/>
                </a:solidFill>
                <a:latin typeface="Calibri Regular"/>
                <a:ea typeface="Comic Sans MS" charset="0"/>
                <a:cs typeface="Comic Sans MS" charset="0"/>
              </a:rPr>
              <a:t>Tavaniotou</a:t>
            </a:r>
            <a:r>
              <a:rPr lang="en-US" sz="1600" b="1" i="1" dirty="0">
                <a:solidFill>
                  <a:srgbClr val="317B04"/>
                </a:solidFill>
                <a:latin typeface="Calibri Regular"/>
                <a:ea typeface="Comic Sans MS" charset="0"/>
                <a:cs typeface="Comic Sans MS" charset="0"/>
              </a:rPr>
              <a:t> et al., 2003 </a:t>
            </a:r>
          </a:p>
        </p:txBody>
      </p:sp>
    </p:spTree>
    <p:extLst>
      <p:ext uri="{BB962C8B-B14F-4D97-AF65-F5344CB8AC3E}">
        <p14:creationId xmlns:p14="http://schemas.microsoft.com/office/powerpoint/2010/main" val="1670864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76380417"/>
              </p:ext>
            </p:extLst>
          </p:nvPr>
        </p:nvGraphicFramePr>
        <p:xfrm>
          <a:off x="414338" y="-44343"/>
          <a:ext cx="11530012" cy="6724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2605547" y="3905575"/>
            <a:ext cx="0" cy="41081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791513" y="4172918"/>
            <a:ext cx="0" cy="41081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534949" y="3966747"/>
            <a:ext cx="0" cy="41081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0444974" y="3920830"/>
            <a:ext cx="0" cy="41081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13669" y="6273225"/>
            <a:ext cx="91543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en-US" sz="1600" b="1" i="1" dirty="0">
                <a:solidFill>
                  <a:srgbClr val="008000"/>
                </a:solidFill>
                <a:latin typeface="Calibri Regular"/>
                <a:cs typeface="Comic Sans MS"/>
              </a:rPr>
              <a:t>Edwards et al. 1980, </a:t>
            </a:r>
            <a:r>
              <a:rPr lang="en-US" sz="1600" b="1" i="1" dirty="0" err="1">
                <a:solidFill>
                  <a:srgbClr val="008000"/>
                </a:solidFill>
                <a:latin typeface="Calibri Regular"/>
                <a:cs typeface="Comic Sans MS"/>
              </a:rPr>
              <a:t>Fatemi</a:t>
            </a:r>
            <a:r>
              <a:rPr lang="en-US" sz="1600" b="1" i="1" dirty="0">
                <a:solidFill>
                  <a:srgbClr val="008000"/>
                </a:solidFill>
                <a:latin typeface="Calibri Regular"/>
                <a:cs typeface="Comic Sans MS"/>
              </a:rPr>
              <a:t> et al, 2007</a:t>
            </a:r>
            <a:r>
              <a:rPr lang="en-IN" sz="1600" b="1" i="1" dirty="0">
                <a:solidFill>
                  <a:srgbClr val="008000"/>
                </a:solidFill>
                <a:latin typeface="Calibri Regular"/>
                <a:cs typeface="Comic Sans MS"/>
              </a:rPr>
              <a:t>J Clin Endocrinol Metab 88: 4186–4192, 2003</a:t>
            </a:r>
            <a:r>
              <a:rPr lang="en-US" sz="1600" b="1" i="1" dirty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10" name="Picture 5" descr="OHS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172" y="5306786"/>
            <a:ext cx="1036777" cy="88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08-09-23-064936_RAGHAVENDRA_20080923_064936_20080923_114531_0000.BMP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5" t="13298" r="35744" b="30005"/>
          <a:stretch/>
        </p:blipFill>
        <p:spPr bwMode="auto">
          <a:xfrm>
            <a:off x="1617652" y="5306786"/>
            <a:ext cx="996171" cy="88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invitr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832" y="5296417"/>
            <a:ext cx="895902" cy="8959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4412087" y="4673972"/>
            <a:ext cx="1013556" cy="20231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30079" y="5141551"/>
            <a:ext cx="1211266" cy="215444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  <a:latin typeface="Calibri Regular"/>
                <a:cs typeface="Comic Sans MS"/>
              </a:rPr>
              <a:t>Shorter luteal phase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493864" y="1282914"/>
            <a:ext cx="394869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78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8914" y="252394"/>
            <a:ext cx="7563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800000"/>
                </a:solidFill>
                <a:latin typeface="Calibri Regular"/>
                <a:cs typeface="Comic Sans MS"/>
              </a:rPr>
              <a:t>Luteal Phase Support in IUI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0525" y="4686146"/>
            <a:ext cx="4699949" cy="15696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Calibri Regular"/>
                <a:cs typeface="Comic Sans MS"/>
              </a:rPr>
              <a:t>Given empirically</a:t>
            </a:r>
            <a:endParaRPr lang="en-US" sz="2400" b="1" dirty="0"/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Calibri Regular"/>
                <a:cs typeface="Comic Sans MS"/>
              </a:rPr>
              <a:t>In most natural and CC cycles 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Calibri Regular"/>
                <a:cs typeface="Comic Sans MS"/>
              </a:rPr>
              <a:t>To Increase the success rate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421845" y="1357794"/>
            <a:ext cx="7317313" cy="27995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Calibri Regular"/>
                <a:cs typeface="Comic Sans MS"/>
              </a:rPr>
              <a:t>Required 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Calibri Regular"/>
                <a:cs typeface="Comic Sans MS"/>
              </a:rPr>
              <a:t>Definitely with use of 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Calibri Regular"/>
                <a:cs typeface="Comic Sans MS"/>
              </a:rPr>
              <a:t>Gonadotrophins 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Calibri Regular"/>
                <a:cs typeface="Comic Sans MS"/>
              </a:rPr>
              <a:t>AND    </a:t>
            </a:r>
            <a:r>
              <a:rPr lang="en-US" sz="2400" b="1" dirty="0">
                <a:solidFill>
                  <a:schemeClr val="tx1"/>
                </a:solidFill>
                <a:latin typeface="Calibri Regular"/>
                <a:cs typeface="Comic Sans MS"/>
              </a:rPr>
              <a:t>         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Calibri Regular"/>
                <a:cs typeface="Comic Sans MS"/>
              </a:rPr>
              <a:t> GnRH analogs - Agonist and Antagonist</a:t>
            </a:r>
          </a:p>
        </p:txBody>
      </p:sp>
    </p:spTree>
    <p:extLst>
      <p:ext uri="{BB962C8B-B14F-4D97-AF65-F5344CB8AC3E}">
        <p14:creationId xmlns:p14="http://schemas.microsoft.com/office/powerpoint/2010/main" val="1039185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1225</Words>
  <Application>Microsoft Macintosh PowerPoint</Application>
  <PresentationFormat>Widescreen</PresentationFormat>
  <Paragraphs>180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Regular</vt:lpstr>
      <vt:lpstr>Courier New</vt:lpstr>
      <vt:lpstr>Wingdings</vt:lpstr>
      <vt:lpstr>Office Theme</vt:lpstr>
      <vt:lpstr>Luteal Phase Support</vt:lpstr>
      <vt:lpstr>PowerPoint Presentation</vt:lpstr>
      <vt:lpstr>Luteal progesterone rise important as it   </vt:lpstr>
      <vt:lpstr>  </vt:lpstr>
      <vt:lpstr>PowerPoint Presentation</vt:lpstr>
      <vt:lpstr>PowerPoint Presentation</vt:lpstr>
      <vt:lpstr>Causes for LPD in Clomiphene Citrate stimulated cycles </vt:lpstr>
      <vt:lpstr>PowerPoint Presentation</vt:lpstr>
      <vt:lpstr>PowerPoint Presentation</vt:lpstr>
      <vt:lpstr>PowerPoint Presentation</vt:lpstr>
      <vt:lpstr>Luteal phase support in ART</vt:lpstr>
      <vt:lpstr>PowerPoint Presentation</vt:lpstr>
      <vt:lpstr>PowerPoint Presentation</vt:lpstr>
      <vt:lpstr>PowerPoint Presentation</vt:lpstr>
      <vt:lpstr>Adjuvants in Luteal Phase</vt:lpstr>
      <vt:lpstr>When to start progesterone?  Is TIMING relevant?  </vt:lpstr>
      <vt:lpstr>Luteal Phase support  For how long????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Madhuri Patil</dc:creator>
  <cp:lastModifiedBy>Madhuri Patil</cp:lastModifiedBy>
  <cp:revision>12</cp:revision>
  <dcterms:created xsi:type="dcterms:W3CDTF">2018-07-09T17:49:43Z</dcterms:created>
  <dcterms:modified xsi:type="dcterms:W3CDTF">2019-07-30T07:40:27Z</dcterms:modified>
</cp:coreProperties>
</file>